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8" r:id="rId2"/>
    <p:sldId id="294" r:id="rId3"/>
    <p:sldId id="295" r:id="rId4"/>
    <p:sldId id="296" r:id="rId5"/>
    <p:sldId id="297" r:id="rId6"/>
    <p:sldId id="298" r:id="rId7"/>
    <p:sldId id="311" r:id="rId8"/>
    <p:sldId id="312" r:id="rId9"/>
    <p:sldId id="313" r:id="rId10"/>
    <p:sldId id="314" r:id="rId11"/>
    <p:sldId id="316" r:id="rId12"/>
    <p:sldId id="317" r:id="rId13"/>
    <p:sldId id="318" r:id="rId14"/>
    <p:sldId id="319" r:id="rId15"/>
    <p:sldId id="328" r:id="rId16"/>
    <p:sldId id="321" r:id="rId17"/>
    <p:sldId id="322" r:id="rId18"/>
    <p:sldId id="325" r:id="rId19"/>
    <p:sldId id="324" r:id="rId20"/>
    <p:sldId id="323" r:id="rId21"/>
    <p:sldId id="326" r:id="rId22"/>
    <p:sldId id="327" r:id="rId23"/>
  </p:sldIdLst>
  <p:sldSz cx="9144000" cy="6858000" type="screen4x3"/>
  <p:notesSz cx="6934200" cy="9220200"/>
  <p:defaultTextStyle>
    <a:defPPr>
      <a:defRPr lang="nl-NL"/>
    </a:defPPr>
    <a:lvl1pPr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C1"/>
    <a:srgbClr val="BBF2AC"/>
    <a:srgbClr val="CCECFF"/>
    <a:srgbClr val="C4122F"/>
    <a:srgbClr val="9F9683"/>
    <a:srgbClr val="E1D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02" autoAdjust="0"/>
    <p:restoredTop sz="75408" autoAdjust="0"/>
  </p:normalViewPr>
  <p:slideViewPr>
    <p:cSldViewPr>
      <p:cViewPr varScale="1">
        <p:scale>
          <a:sx n="65" d="100"/>
          <a:sy n="65" d="100"/>
        </p:scale>
        <p:origin x="1901"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1914" y="-78"/>
      </p:cViewPr>
      <p:guideLst>
        <p:guide orient="horz" pos="2904"/>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BA3738-BFBD-4D87-BBD8-D7E39444583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fr-BE"/>
        </a:p>
      </dgm:t>
    </dgm:pt>
    <dgm:pt modelId="{91E44E96-365D-43F6-9F8C-7714D687E913}">
      <dgm:prSet phldrT="[Texte]"/>
      <dgm:spPr>
        <a:solidFill>
          <a:srgbClr val="92D050"/>
        </a:solidFill>
        <a:ln>
          <a:solidFill>
            <a:schemeClr val="tx1"/>
          </a:solidFill>
        </a:ln>
      </dgm:spPr>
      <dgm:t>
        <a:bodyPr/>
        <a:lstStyle/>
        <a:p>
          <a:r>
            <a:rPr lang="fr-BE" b="1" dirty="0" err="1">
              <a:solidFill>
                <a:schemeClr val="tx1"/>
              </a:solidFill>
            </a:rPr>
            <a:t>Stap</a:t>
          </a:r>
          <a:r>
            <a:rPr lang="fr-BE" dirty="0">
              <a:solidFill>
                <a:schemeClr val="tx1"/>
              </a:solidFill>
            </a:rPr>
            <a:t> 1: </a:t>
          </a:r>
          <a:r>
            <a:rPr lang="fr-BE" dirty="0" err="1">
              <a:solidFill>
                <a:schemeClr val="tx1"/>
              </a:solidFill>
            </a:rPr>
            <a:t>Gebruiksklaar</a:t>
          </a:r>
          <a:r>
            <a:rPr lang="fr-BE" dirty="0">
              <a:solidFill>
                <a:schemeClr val="tx1"/>
              </a:solidFill>
            </a:rPr>
            <a:t> </a:t>
          </a:r>
          <a:r>
            <a:rPr lang="fr-BE" dirty="0" err="1">
              <a:solidFill>
                <a:schemeClr val="tx1"/>
              </a:solidFill>
            </a:rPr>
            <a:t>maken</a:t>
          </a:r>
          <a:r>
            <a:rPr lang="fr-BE" dirty="0">
              <a:solidFill>
                <a:schemeClr val="tx1"/>
              </a:solidFill>
            </a:rPr>
            <a:t> van </a:t>
          </a:r>
          <a:r>
            <a:rPr lang="fr-BE" dirty="0" err="1">
              <a:solidFill>
                <a:schemeClr val="tx1"/>
              </a:solidFill>
            </a:rPr>
            <a:t>gedesinfecteerde</a:t>
          </a:r>
          <a:r>
            <a:rPr lang="fr-BE" dirty="0">
              <a:solidFill>
                <a:schemeClr val="tx1"/>
              </a:solidFill>
            </a:rPr>
            <a:t> </a:t>
          </a:r>
          <a:r>
            <a:rPr lang="fr-BE" dirty="0" err="1">
              <a:solidFill>
                <a:schemeClr val="tx1"/>
              </a:solidFill>
            </a:rPr>
            <a:t>endoscoop</a:t>
          </a:r>
          <a:endParaRPr lang="fr-BE" dirty="0">
            <a:solidFill>
              <a:schemeClr val="tx1"/>
            </a:solidFill>
          </a:endParaRPr>
        </a:p>
      </dgm:t>
    </dgm:pt>
    <dgm:pt modelId="{4394DA3F-C1FA-4D8D-8C43-5516FBA45157}" type="parTrans" cxnId="{7E1F5F3E-8C1D-4E5A-8352-B1837D9B65D3}">
      <dgm:prSet/>
      <dgm:spPr/>
      <dgm:t>
        <a:bodyPr/>
        <a:lstStyle/>
        <a:p>
          <a:endParaRPr lang="fr-BE">
            <a:solidFill>
              <a:schemeClr val="tx1"/>
            </a:solidFill>
          </a:endParaRPr>
        </a:p>
      </dgm:t>
    </dgm:pt>
    <dgm:pt modelId="{EFE93A79-7230-4462-BBC4-039688B747C6}" type="sibTrans" cxnId="{7E1F5F3E-8C1D-4E5A-8352-B1837D9B65D3}">
      <dgm:prSet/>
      <dgm:spPr/>
      <dgm:t>
        <a:bodyPr/>
        <a:lstStyle/>
        <a:p>
          <a:endParaRPr lang="fr-BE">
            <a:solidFill>
              <a:schemeClr val="tx1"/>
            </a:solidFill>
          </a:endParaRPr>
        </a:p>
      </dgm:t>
    </dgm:pt>
    <dgm:pt modelId="{AB0D0886-3017-456B-B638-DB1D353456C2}">
      <dgm:prSet phldrT="[Texte]"/>
      <dgm:spPr>
        <a:ln>
          <a:solidFill>
            <a:schemeClr val="tx1"/>
          </a:solidFill>
        </a:ln>
      </dgm:spPr>
      <dgm:t>
        <a:bodyPr/>
        <a:lstStyle/>
        <a:p>
          <a:r>
            <a:rPr lang="fr-BE" b="1" dirty="0" err="1">
              <a:solidFill>
                <a:schemeClr val="tx1"/>
              </a:solidFill>
            </a:rPr>
            <a:t>Stap</a:t>
          </a:r>
          <a:r>
            <a:rPr lang="fr-BE" dirty="0">
              <a:solidFill>
                <a:schemeClr val="tx1"/>
              </a:solidFill>
            </a:rPr>
            <a:t> 2: Transport </a:t>
          </a:r>
          <a:r>
            <a:rPr lang="fr-BE" dirty="0" err="1">
              <a:solidFill>
                <a:schemeClr val="tx1"/>
              </a:solidFill>
            </a:rPr>
            <a:t>gedesinfecteerde</a:t>
          </a:r>
          <a:r>
            <a:rPr lang="fr-BE" dirty="0">
              <a:solidFill>
                <a:schemeClr val="tx1"/>
              </a:solidFill>
            </a:rPr>
            <a:t> </a:t>
          </a:r>
          <a:r>
            <a:rPr lang="fr-BE" dirty="0" err="1">
              <a:solidFill>
                <a:schemeClr val="tx1"/>
              </a:solidFill>
            </a:rPr>
            <a:t>endoscoop</a:t>
          </a:r>
          <a:endParaRPr lang="fr-BE" dirty="0">
            <a:solidFill>
              <a:schemeClr val="tx1"/>
            </a:solidFill>
          </a:endParaRPr>
        </a:p>
      </dgm:t>
    </dgm:pt>
    <dgm:pt modelId="{ABC06A6C-C875-4A23-9A31-9BA8CA9A481E}" type="parTrans" cxnId="{693F2F80-AE50-4356-8C90-1FD591275AC2}">
      <dgm:prSet/>
      <dgm:spPr/>
      <dgm:t>
        <a:bodyPr/>
        <a:lstStyle/>
        <a:p>
          <a:endParaRPr lang="fr-BE">
            <a:solidFill>
              <a:schemeClr val="tx1"/>
            </a:solidFill>
          </a:endParaRPr>
        </a:p>
      </dgm:t>
    </dgm:pt>
    <dgm:pt modelId="{E241D93D-41CC-402C-86D6-226E291E8087}" type="sibTrans" cxnId="{693F2F80-AE50-4356-8C90-1FD591275AC2}">
      <dgm:prSet/>
      <dgm:spPr/>
      <dgm:t>
        <a:bodyPr/>
        <a:lstStyle/>
        <a:p>
          <a:endParaRPr lang="fr-BE">
            <a:solidFill>
              <a:schemeClr val="tx1"/>
            </a:solidFill>
          </a:endParaRPr>
        </a:p>
      </dgm:t>
    </dgm:pt>
    <dgm:pt modelId="{A468DB29-E4EF-4985-A563-13D528DA0C88}">
      <dgm:prSet phldrT="[Texte]"/>
      <dgm:spPr>
        <a:ln>
          <a:solidFill>
            <a:schemeClr val="tx1">
              <a:alpha val="90000"/>
            </a:schemeClr>
          </a:solidFill>
        </a:ln>
      </dgm:spPr>
      <dgm:t>
        <a:bodyPr anchor="ctr"/>
        <a:lstStyle/>
        <a:p>
          <a:pPr algn="ctr"/>
          <a:r>
            <a:rPr lang="fr-BE" dirty="0" err="1">
              <a:solidFill>
                <a:schemeClr val="tx1"/>
              </a:solidFill>
            </a:rPr>
            <a:t>Handen</a:t>
          </a:r>
          <a:r>
            <a:rPr lang="fr-BE" dirty="0">
              <a:solidFill>
                <a:schemeClr val="tx1"/>
              </a:solidFill>
            </a:rPr>
            <a:t> </a:t>
          </a:r>
          <a:r>
            <a:rPr lang="fr-BE" dirty="0" err="1">
              <a:solidFill>
                <a:schemeClr val="tx1"/>
              </a:solidFill>
            </a:rPr>
            <a:t>desinfecteren</a:t>
          </a:r>
          <a:r>
            <a:rPr lang="fr-BE" dirty="0">
              <a:solidFill>
                <a:schemeClr val="tx1"/>
              </a:solidFill>
            </a:rPr>
            <a:t> of </a:t>
          </a:r>
          <a:r>
            <a:rPr lang="fr-BE" dirty="0" err="1">
              <a:solidFill>
                <a:schemeClr val="tx1"/>
              </a:solidFill>
            </a:rPr>
            <a:t>steriele</a:t>
          </a:r>
          <a:r>
            <a:rPr lang="fr-BE" dirty="0">
              <a:solidFill>
                <a:schemeClr val="tx1"/>
              </a:solidFill>
            </a:rPr>
            <a:t> </a:t>
          </a:r>
          <a:r>
            <a:rPr lang="fr-BE" dirty="0" err="1">
              <a:solidFill>
                <a:schemeClr val="tx1"/>
              </a:solidFill>
            </a:rPr>
            <a:t>handschoenen</a:t>
          </a:r>
          <a:r>
            <a:rPr lang="fr-BE" dirty="0">
              <a:solidFill>
                <a:schemeClr val="tx1"/>
              </a:solidFill>
            </a:rPr>
            <a:t> </a:t>
          </a:r>
          <a:r>
            <a:rPr lang="fr-BE" dirty="0" err="1">
              <a:solidFill>
                <a:schemeClr val="tx1"/>
              </a:solidFill>
            </a:rPr>
            <a:t>dragen</a:t>
          </a:r>
          <a:r>
            <a:rPr lang="fr-BE" dirty="0">
              <a:solidFill>
                <a:schemeClr val="tx1"/>
              </a:solidFill>
            </a:rPr>
            <a:t> (</a:t>
          </a:r>
          <a:r>
            <a:rPr lang="fr-BE" dirty="0" err="1">
              <a:solidFill>
                <a:schemeClr val="tx1"/>
              </a:solidFill>
            </a:rPr>
            <a:t>cytoscopen</a:t>
          </a:r>
          <a:r>
            <a:rPr lang="fr-BE" dirty="0">
              <a:solidFill>
                <a:schemeClr val="tx1"/>
              </a:solidFill>
            </a:rPr>
            <a:t>)</a:t>
          </a:r>
        </a:p>
      </dgm:t>
    </dgm:pt>
    <dgm:pt modelId="{5C1D5D25-24D4-40CD-B585-F785023A63BB}" type="parTrans" cxnId="{AB33175C-556D-49D1-B9D6-91F11AA493BD}">
      <dgm:prSet/>
      <dgm:spPr/>
      <dgm:t>
        <a:bodyPr/>
        <a:lstStyle/>
        <a:p>
          <a:endParaRPr lang="fr-BE">
            <a:solidFill>
              <a:schemeClr val="tx1"/>
            </a:solidFill>
          </a:endParaRPr>
        </a:p>
      </dgm:t>
    </dgm:pt>
    <dgm:pt modelId="{DBBC13AE-07D2-4F2A-96E1-F80794E04893}" type="sibTrans" cxnId="{AB33175C-556D-49D1-B9D6-91F11AA493BD}">
      <dgm:prSet/>
      <dgm:spPr/>
      <dgm:t>
        <a:bodyPr/>
        <a:lstStyle/>
        <a:p>
          <a:endParaRPr lang="fr-BE">
            <a:solidFill>
              <a:schemeClr val="tx1"/>
            </a:solidFill>
          </a:endParaRPr>
        </a:p>
      </dgm:t>
    </dgm:pt>
    <dgm:pt modelId="{1A477729-634E-4DE3-95B4-360A434D0C8D}">
      <dgm:prSet phldrT="[Texte]"/>
      <dgm:spPr>
        <a:ln>
          <a:solidFill>
            <a:schemeClr val="tx1">
              <a:alpha val="90000"/>
            </a:schemeClr>
          </a:solidFill>
        </a:ln>
      </dgm:spPr>
      <dgm:t>
        <a:bodyPr/>
        <a:lstStyle/>
        <a:p>
          <a:r>
            <a:rPr lang="fr-BE" dirty="0" err="1">
              <a:solidFill>
                <a:schemeClr val="tx1"/>
              </a:solidFill>
            </a:rPr>
            <a:t>Zuivere</a:t>
          </a:r>
          <a:r>
            <a:rPr lang="fr-BE" dirty="0">
              <a:solidFill>
                <a:schemeClr val="tx1"/>
              </a:solidFill>
            </a:rPr>
            <a:t> </a:t>
          </a:r>
          <a:r>
            <a:rPr lang="fr-BE" dirty="0" err="1">
              <a:solidFill>
                <a:schemeClr val="tx1"/>
              </a:solidFill>
            </a:rPr>
            <a:t>éénmalige</a:t>
          </a:r>
          <a:r>
            <a:rPr lang="fr-BE" dirty="0">
              <a:solidFill>
                <a:schemeClr val="tx1"/>
              </a:solidFill>
            </a:rPr>
            <a:t> </a:t>
          </a:r>
          <a:r>
            <a:rPr lang="fr-BE" dirty="0" err="1">
              <a:solidFill>
                <a:schemeClr val="tx1"/>
              </a:solidFill>
            </a:rPr>
            <a:t>transportbak</a:t>
          </a:r>
          <a:r>
            <a:rPr lang="fr-BE" dirty="0">
              <a:solidFill>
                <a:schemeClr val="tx1"/>
              </a:solidFill>
            </a:rPr>
            <a:t> of </a:t>
          </a:r>
          <a:r>
            <a:rPr lang="fr-BE" dirty="0" err="1">
              <a:solidFill>
                <a:schemeClr val="tx1"/>
              </a:solidFill>
            </a:rPr>
            <a:t>een</a:t>
          </a:r>
          <a:r>
            <a:rPr lang="fr-BE" dirty="0">
              <a:solidFill>
                <a:schemeClr val="tx1"/>
              </a:solidFill>
            </a:rPr>
            <a:t> </a:t>
          </a:r>
          <a:r>
            <a:rPr lang="fr-BE" dirty="0" err="1">
              <a:solidFill>
                <a:schemeClr val="tx1"/>
              </a:solidFill>
            </a:rPr>
            <a:t>gedesinfecteerde</a:t>
          </a:r>
          <a:r>
            <a:rPr lang="fr-BE" dirty="0">
              <a:solidFill>
                <a:schemeClr val="tx1"/>
              </a:solidFill>
            </a:rPr>
            <a:t> </a:t>
          </a:r>
          <a:r>
            <a:rPr lang="fr-BE" dirty="0" err="1">
              <a:solidFill>
                <a:schemeClr val="tx1"/>
              </a:solidFill>
            </a:rPr>
            <a:t>herbruikbare</a:t>
          </a:r>
          <a:r>
            <a:rPr lang="fr-BE" dirty="0">
              <a:solidFill>
                <a:schemeClr val="tx1"/>
              </a:solidFill>
            </a:rPr>
            <a:t> </a:t>
          </a:r>
          <a:r>
            <a:rPr lang="fr-BE" dirty="0" err="1">
              <a:solidFill>
                <a:schemeClr val="tx1"/>
              </a:solidFill>
            </a:rPr>
            <a:t>transportbak</a:t>
          </a:r>
          <a:r>
            <a:rPr lang="fr-BE" dirty="0">
              <a:solidFill>
                <a:schemeClr val="tx1"/>
              </a:solidFill>
            </a:rPr>
            <a:t> of </a:t>
          </a:r>
          <a:r>
            <a:rPr lang="fr-BE" dirty="0" err="1">
              <a:solidFill>
                <a:schemeClr val="tx1"/>
              </a:solidFill>
            </a:rPr>
            <a:t>steriel</a:t>
          </a:r>
          <a:r>
            <a:rPr lang="fr-BE" dirty="0">
              <a:solidFill>
                <a:schemeClr val="tx1"/>
              </a:solidFill>
            </a:rPr>
            <a:t> </a:t>
          </a:r>
          <a:r>
            <a:rPr lang="fr-BE" dirty="0" err="1">
              <a:solidFill>
                <a:schemeClr val="tx1"/>
              </a:solidFill>
            </a:rPr>
            <a:t>ingepakt</a:t>
          </a:r>
          <a:endParaRPr lang="fr-BE" dirty="0">
            <a:solidFill>
              <a:schemeClr val="tx1"/>
            </a:solidFill>
          </a:endParaRPr>
        </a:p>
      </dgm:t>
    </dgm:pt>
    <dgm:pt modelId="{852D2A69-5219-41A3-B532-A0650CC9510A}" type="parTrans" cxnId="{C45E9676-10F6-454E-905B-5D5AE99F700C}">
      <dgm:prSet/>
      <dgm:spPr/>
      <dgm:t>
        <a:bodyPr/>
        <a:lstStyle/>
        <a:p>
          <a:endParaRPr lang="fr-BE">
            <a:solidFill>
              <a:schemeClr val="tx1"/>
            </a:solidFill>
          </a:endParaRPr>
        </a:p>
      </dgm:t>
    </dgm:pt>
    <dgm:pt modelId="{99D81594-817F-4D14-BD63-EE7F258AFB7F}" type="sibTrans" cxnId="{C45E9676-10F6-454E-905B-5D5AE99F700C}">
      <dgm:prSet/>
      <dgm:spPr/>
      <dgm:t>
        <a:bodyPr/>
        <a:lstStyle/>
        <a:p>
          <a:endParaRPr lang="fr-BE">
            <a:solidFill>
              <a:schemeClr val="tx1"/>
            </a:solidFill>
          </a:endParaRPr>
        </a:p>
      </dgm:t>
    </dgm:pt>
    <dgm:pt modelId="{02DEB795-7609-4478-A340-69F7A392FF01}">
      <dgm:prSet phldrT="[Texte]"/>
      <dgm:spPr>
        <a:ln>
          <a:solidFill>
            <a:schemeClr val="tx1">
              <a:alpha val="90000"/>
            </a:schemeClr>
          </a:solidFill>
        </a:ln>
      </dgm:spPr>
      <dgm:t>
        <a:bodyPr/>
        <a:lstStyle/>
        <a:p>
          <a:r>
            <a:rPr lang="fr-BE" dirty="0" err="1">
              <a:solidFill>
                <a:schemeClr val="tx1"/>
              </a:solidFill>
            </a:rPr>
            <a:t>Gedesinfecteerde</a:t>
          </a:r>
          <a:r>
            <a:rPr lang="fr-BE" dirty="0">
              <a:solidFill>
                <a:schemeClr val="tx1"/>
              </a:solidFill>
            </a:rPr>
            <a:t> </a:t>
          </a:r>
          <a:r>
            <a:rPr lang="fr-BE" dirty="0" err="1">
              <a:solidFill>
                <a:schemeClr val="tx1"/>
              </a:solidFill>
            </a:rPr>
            <a:t>ventielen</a:t>
          </a:r>
          <a:r>
            <a:rPr lang="fr-BE" dirty="0">
              <a:solidFill>
                <a:schemeClr val="tx1"/>
              </a:solidFill>
            </a:rPr>
            <a:t> en </a:t>
          </a:r>
          <a:r>
            <a:rPr lang="fr-BE" dirty="0" err="1">
              <a:solidFill>
                <a:schemeClr val="tx1"/>
              </a:solidFill>
            </a:rPr>
            <a:t>biopsiedopje</a:t>
          </a:r>
          <a:r>
            <a:rPr lang="fr-BE" dirty="0">
              <a:solidFill>
                <a:schemeClr val="tx1"/>
              </a:solidFill>
            </a:rPr>
            <a:t> </a:t>
          </a:r>
          <a:r>
            <a:rPr lang="fr-BE" dirty="0" err="1">
              <a:solidFill>
                <a:schemeClr val="tx1"/>
              </a:solidFill>
            </a:rPr>
            <a:t>aanbrengen</a:t>
          </a:r>
          <a:r>
            <a:rPr lang="fr-BE" dirty="0">
              <a:solidFill>
                <a:schemeClr val="tx1"/>
              </a:solidFill>
            </a:rPr>
            <a:t> </a:t>
          </a:r>
        </a:p>
      </dgm:t>
    </dgm:pt>
    <dgm:pt modelId="{32412737-5105-4378-B9B9-8815925D0080}" type="parTrans" cxnId="{2DEBABE3-A133-4B68-808D-7979E778BEA2}">
      <dgm:prSet/>
      <dgm:spPr/>
      <dgm:t>
        <a:bodyPr/>
        <a:lstStyle/>
        <a:p>
          <a:endParaRPr lang="fr-BE"/>
        </a:p>
      </dgm:t>
    </dgm:pt>
    <dgm:pt modelId="{CED00184-7838-493F-AAC6-8B889634779D}" type="sibTrans" cxnId="{2DEBABE3-A133-4B68-808D-7979E778BEA2}">
      <dgm:prSet/>
      <dgm:spPr/>
      <dgm:t>
        <a:bodyPr/>
        <a:lstStyle/>
        <a:p>
          <a:endParaRPr lang="fr-BE"/>
        </a:p>
      </dgm:t>
    </dgm:pt>
    <dgm:pt modelId="{A9117447-BAAC-4FC2-A0D6-147D71290697}">
      <dgm:prSet phldrT="[Texte]"/>
      <dgm:spPr>
        <a:ln>
          <a:solidFill>
            <a:schemeClr val="tx1">
              <a:alpha val="90000"/>
            </a:schemeClr>
          </a:solidFill>
        </a:ln>
      </dgm:spPr>
      <dgm:t>
        <a:bodyPr/>
        <a:lstStyle/>
        <a:p>
          <a:r>
            <a:rPr lang="fr-BE" u="sng" dirty="0" err="1">
              <a:solidFill>
                <a:schemeClr val="tx1"/>
              </a:solidFill>
            </a:rPr>
            <a:t>Vermelding</a:t>
          </a:r>
          <a:r>
            <a:rPr lang="fr-BE" dirty="0">
              <a:solidFill>
                <a:schemeClr val="tx1"/>
              </a:solidFill>
            </a:rPr>
            <a:t>: </a:t>
          </a:r>
          <a:r>
            <a:rPr lang="fr-BE" dirty="0" err="1">
              <a:solidFill>
                <a:schemeClr val="tx1"/>
              </a:solidFill>
            </a:rPr>
            <a:t>gebruikstermijn</a:t>
          </a:r>
          <a:r>
            <a:rPr lang="fr-BE" dirty="0">
              <a:solidFill>
                <a:schemeClr val="tx1"/>
              </a:solidFill>
            </a:rPr>
            <a:t> en </a:t>
          </a:r>
          <a:r>
            <a:rPr lang="fr-BE" dirty="0" err="1">
              <a:solidFill>
                <a:schemeClr val="tx1"/>
              </a:solidFill>
            </a:rPr>
            <a:t>status</a:t>
          </a:r>
          <a:r>
            <a:rPr lang="fr-BE" dirty="0">
              <a:solidFill>
                <a:schemeClr val="tx1"/>
              </a:solidFill>
            </a:rPr>
            <a:t> van </a:t>
          </a:r>
          <a:r>
            <a:rPr lang="fr-BE" dirty="0" err="1">
              <a:solidFill>
                <a:schemeClr val="tx1"/>
              </a:solidFill>
            </a:rPr>
            <a:t>endoscoop</a:t>
          </a:r>
          <a:endParaRPr lang="fr-BE" dirty="0">
            <a:solidFill>
              <a:schemeClr val="tx1"/>
            </a:solidFill>
          </a:endParaRPr>
        </a:p>
      </dgm:t>
    </dgm:pt>
    <dgm:pt modelId="{F38DDE98-9744-48E6-B814-B0062BBABE77}" type="parTrans" cxnId="{1BE2C2D1-E834-48D1-AF9A-27D0CE8913C5}">
      <dgm:prSet/>
      <dgm:spPr/>
      <dgm:t>
        <a:bodyPr/>
        <a:lstStyle/>
        <a:p>
          <a:endParaRPr lang="fr-BE"/>
        </a:p>
      </dgm:t>
    </dgm:pt>
    <dgm:pt modelId="{62E9085E-A63E-4963-821F-5816C480D9B0}" type="sibTrans" cxnId="{1BE2C2D1-E834-48D1-AF9A-27D0CE8913C5}">
      <dgm:prSet/>
      <dgm:spPr/>
      <dgm:t>
        <a:bodyPr/>
        <a:lstStyle/>
        <a:p>
          <a:endParaRPr lang="fr-BE"/>
        </a:p>
      </dgm:t>
    </dgm:pt>
    <dgm:pt modelId="{00391B8F-C27E-485B-8536-BCDB87361507}">
      <dgm:prSet/>
      <dgm:spPr>
        <a:ln>
          <a:solidFill>
            <a:schemeClr val="tx1">
              <a:alpha val="90000"/>
            </a:schemeClr>
          </a:solidFill>
        </a:ln>
      </dgm:spPr>
      <dgm:t>
        <a:bodyPr anchor="ctr"/>
        <a:lstStyle/>
        <a:p>
          <a:pPr algn="ctr"/>
          <a:r>
            <a:rPr lang="fr-BE" dirty="0" err="1">
              <a:solidFill>
                <a:schemeClr val="tx1"/>
              </a:solidFill>
            </a:rPr>
            <a:t>Uit</a:t>
          </a:r>
          <a:r>
            <a:rPr lang="fr-BE" dirty="0">
              <a:solidFill>
                <a:schemeClr val="tx1"/>
              </a:solidFill>
            </a:rPr>
            <a:t> </a:t>
          </a:r>
          <a:r>
            <a:rPr lang="fr-BE" dirty="0" err="1">
              <a:solidFill>
                <a:schemeClr val="tx1"/>
              </a:solidFill>
            </a:rPr>
            <a:t>droog</a:t>
          </a:r>
          <a:r>
            <a:rPr lang="fr-BE" dirty="0">
              <a:solidFill>
                <a:schemeClr val="tx1"/>
              </a:solidFill>
            </a:rPr>
            <a:t>-/</a:t>
          </a:r>
          <a:r>
            <a:rPr lang="fr-BE" dirty="0" err="1">
              <a:solidFill>
                <a:schemeClr val="tx1"/>
              </a:solidFill>
            </a:rPr>
            <a:t>bewaarkasten</a:t>
          </a:r>
          <a:r>
            <a:rPr lang="fr-BE" dirty="0">
              <a:solidFill>
                <a:schemeClr val="tx1"/>
              </a:solidFill>
            </a:rPr>
            <a:t> of </a:t>
          </a:r>
          <a:r>
            <a:rPr lang="fr-BE" dirty="0" err="1">
              <a:solidFill>
                <a:schemeClr val="tx1"/>
              </a:solidFill>
            </a:rPr>
            <a:t>endoscopendesinfector</a:t>
          </a:r>
          <a:r>
            <a:rPr lang="fr-BE" dirty="0">
              <a:solidFill>
                <a:schemeClr val="tx1"/>
              </a:solidFill>
            </a:rPr>
            <a:t>* </a:t>
          </a:r>
          <a:r>
            <a:rPr lang="fr-BE" dirty="0" err="1">
              <a:solidFill>
                <a:schemeClr val="tx1"/>
              </a:solidFill>
            </a:rPr>
            <a:t>halen</a:t>
          </a:r>
          <a:endParaRPr lang="fr-BE" dirty="0"/>
        </a:p>
      </dgm:t>
    </dgm:pt>
    <dgm:pt modelId="{61C464F4-6CBE-4A7D-A7B9-321ECA9604DC}" type="parTrans" cxnId="{DFF31919-607A-4A7C-B812-14E27B19D6ED}">
      <dgm:prSet/>
      <dgm:spPr/>
      <dgm:t>
        <a:bodyPr/>
        <a:lstStyle/>
        <a:p>
          <a:endParaRPr lang="fr-BE"/>
        </a:p>
      </dgm:t>
    </dgm:pt>
    <dgm:pt modelId="{2613CC07-2067-4C72-927B-5DAED1F97CCF}" type="sibTrans" cxnId="{DFF31919-607A-4A7C-B812-14E27B19D6ED}">
      <dgm:prSet/>
      <dgm:spPr/>
      <dgm:t>
        <a:bodyPr/>
        <a:lstStyle/>
        <a:p>
          <a:endParaRPr lang="fr-BE"/>
        </a:p>
      </dgm:t>
    </dgm:pt>
    <dgm:pt modelId="{0B2011C8-1CA6-4E39-9CF7-50912408B603}" type="pres">
      <dgm:prSet presAssocID="{76BA3738-BFBD-4D87-BBD8-D7E39444583D}" presName="Name0" presStyleCnt="0">
        <dgm:presLayoutVars>
          <dgm:dir/>
          <dgm:animLvl val="lvl"/>
          <dgm:resizeHandles val="exact"/>
        </dgm:presLayoutVars>
      </dgm:prSet>
      <dgm:spPr/>
    </dgm:pt>
    <dgm:pt modelId="{E043E972-4578-4961-A69D-D61367F921A7}" type="pres">
      <dgm:prSet presAssocID="{AB0D0886-3017-456B-B638-DB1D353456C2}" presName="boxAndChildren" presStyleCnt="0"/>
      <dgm:spPr/>
    </dgm:pt>
    <dgm:pt modelId="{0E2CB142-949D-445D-A7B4-D5C06DE32E95}" type="pres">
      <dgm:prSet presAssocID="{AB0D0886-3017-456B-B638-DB1D353456C2}" presName="parentTextBox" presStyleLbl="node1" presStyleIdx="0" presStyleCnt="2"/>
      <dgm:spPr/>
    </dgm:pt>
    <dgm:pt modelId="{F1646A35-3C56-4ACC-A141-1E3535273170}" type="pres">
      <dgm:prSet presAssocID="{AB0D0886-3017-456B-B638-DB1D353456C2}" presName="entireBox" presStyleLbl="node1" presStyleIdx="0" presStyleCnt="2"/>
      <dgm:spPr/>
    </dgm:pt>
    <dgm:pt modelId="{A5AE0BC9-4805-493B-87FC-3EFB1AAB8B4D}" type="pres">
      <dgm:prSet presAssocID="{AB0D0886-3017-456B-B638-DB1D353456C2}" presName="descendantBox" presStyleCnt="0"/>
      <dgm:spPr/>
    </dgm:pt>
    <dgm:pt modelId="{C6D9BBF6-5C77-4643-8B5C-EC2E7BE48F9E}" type="pres">
      <dgm:prSet presAssocID="{1A477729-634E-4DE3-95B4-360A434D0C8D}" presName="childTextBox" presStyleLbl="fgAccFollowNode1" presStyleIdx="0" presStyleCnt="5" custLinFactNeighborY="2937">
        <dgm:presLayoutVars>
          <dgm:bulletEnabled val="1"/>
        </dgm:presLayoutVars>
      </dgm:prSet>
      <dgm:spPr/>
    </dgm:pt>
    <dgm:pt modelId="{563A90E1-C843-402D-851E-00B0A803BA94}" type="pres">
      <dgm:prSet presAssocID="{A9117447-BAAC-4FC2-A0D6-147D71290697}" presName="childTextBox" presStyleLbl="fgAccFollowNode1" presStyleIdx="1" presStyleCnt="5" custLinFactNeighborX="935" custLinFactNeighborY="2937">
        <dgm:presLayoutVars>
          <dgm:bulletEnabled val="1"/>
        </dgm:presLayoutVars>
      </dgm:prSet>
      <dgm:spPr/>
    </dgm:pt>
    <dgm:pt modelId="{500C7EEF-BC75-45E4-8E9F-A9840D168EAD}" type="pres">
      <dgm:prSet presAssocID="{EFE93A79-7230-4462-BBC4-039688B747C6}" presName="sp" presStyleCnt="0"/>
      <dgm:spPr/>
    </dgm:pt>
    <dgm:pt modelId="{6262E643-7937-4470-8583-B4939C2514C1}" type="pres">
      <dgm:prSet presAssocID="{91E44E96-365D-43F6-9F8C-7714D687E913}" presName="arrowAndChildren" presStyleCnt="0"/>
      <dgm:spPr/>
    </dgm:pt>
    <dgm:pt modelId="{5D31825E-D2F6-4DA7-8FC2-257FE21F229F}" type="pres">
      <dgm:prSet presAssocID="{91E44E96-365D-43F6-9F8C-7714D687E913}" presName="parentTextArrow" presStyleLbl="node1" presStyleIdx="0" presStyleCnt="2"/>
      <dgm:spPr/>
    </dgm:pt>
    <dgm:pt modelId="{7EBE58A7-F305-4E6E-AF23-D4B35D240DEC}" type="pres">
      <dgm:prSet presAssocID="{91E44E96-365D-43F6-9F8C-7714D687E913}" presName="arrow" presStyleLbl="node1" presStyleIdx="1" presStyleCnt="2"/>
      <dgm:spPr/>
    </dgm:pt>
    <dgm:pt modelId="{D07E808A-8742-4223-B3EF-D3AA7103EE69}" type="pres">
      <dgm:prSet presAssocID="{91E44E96-365D-43F6-9F8C-7714D687E913}" presName="descendantArrow" presStyleCnt="0"/>
      <dgm:spPr/>
    </dgm:pt>
    <dgm:pt modelId="{348112D1-A714-4C50-93B3-ACAA85DF819B}" type="pres">
      <dgm:prSet presAssocID="{A468DB29-E4EF-4985-A563-13D528DA0C88}" presName="childTextArrow" presStyleLbl="fgAccFollowNode1" presStyleIdx="2" presStyleCnt="5">
        <dgm:presLayoutVars>
          <dgm:bulletEnabled val="1"/>
        </dgm:presLayoutVars>
      </dgm:prSet>
      <dgm:spPr/>
    </dgm:pt>
    <dgm:pt modelId="{22C326BD-D5BE-410B-944F-92C955360359}" type="pres">
      <dgm:prSet presAssocID="{00391B8F-C27E-485B-8536-BCDB87361507}" presName="childTextArrow" presStyleLbl="fgAccFollowNode1" presStyleIdx="3" presStyleCnt="5">
        <dgm:presLayoutVars>
          <dgm:bulletEnabled val="1"/>
        </dgm:presLayoutVars>
      </dgm:prSet>
      <dgm:spPr/>
    </dgm:pt>
    <dgm:pt modelId="{8980AADA-71B0-439F-9312-99B07BD69C40}" type="pres">
      <dgm:prSet presAssocID="{02DEB795-7609-4478-A340-69F7A392FF01}" presName="childTextArrow" presStyleLbl="fgAccFollowNode1" presStyleIdx="4" presStyleCnt="5">
        <dgm:presLayoutVars>
          <dgm:bulletEnabled val="1"/>
        </dgm:presLayoutVars>
      </dgm:prSet>
      <dgm:spPr/>
    </dgm:pt>
  </dgm:ptLst>
  <dgm:cxnLst>
    <dgm:cxn modelId="{96848B07-936D-4F85-B6AE-4DE3C79AA52C}" type="presOf" srcId="{AB0D0886-3017-456B-B638-DB1D353456C2}" destId="{F1646A35-3C56-4ACC-A141-1E3535273170}" srcOrd="1" destOrd="0" presId="urn:microsoft.com/office/officeart/2005/8/layout/process4"/>
    <dgm:cxn modelId="{85BB0A11-2F1E-4E40-9B17-3ACF189EB599}" type="presOf" srcId="{AB0D0886-3017-456B-B638-DB1D353456C2}" destId="{0E2CB142-949D-445D-A7B4-D5C06DE32E95}" srcOrd="0" destOrd="0" presId="urn:microsoft.com/office/officeart/2005/8/layout/process4"/>
    <dgm:cxn modelId="{DFF31919-607A-4A7C-B812-14E27B19D6ED}" srcId="{91E44E96-365D-43F6-9F8C-7714D687E913}" destId="{00391B8F-C27E-485B-8536-BCDB87361507}" srcOrd="1" destOrd="0" parTransId="{61C464F4-6CBE-4A7D-A7B9-321ECA9604DC}" sibTransId="{2613CC07-2067-4C72-927B-5DAED1F97CCF}"/>
    <dgm:cxn modelId="{855BC729-2806-486D-9093-20067359061B}" type="presOf" srcId="{76BA3738-BFBD-4D87-BBD8-D7E39444583D}" destId="{0B2011C8-1CA6-4E39-9CF7-50912408B603}" srcOrd="0" destOrd="0" presId="urn:microsoft.com/office/officeart/2005/8/layout/process4"/>
    <dgm:cxn modelId="{7E1F5F3E-8C1D-4E5A-8352-B1837D9B65D3}" srcId="{76BA3738-BFBD-4D87-BBD8-D7E39444583D}" destId="{91E44E96-365D-43F6-9F8C-7714D687E913}" srcOrd="0" destOrd="0" parTransId="{4394DA3F-C1FA-4D8D-8C43-5516FBA45157}" sibTransId="{EFE93A79-7230-4462-BBC4-039688B747C6}"/>
    <dgm:cxn modelId="{AB33175C-556D-49D1-B9D6-91F11AA493BD}" srcId="{91E44E96-365D-43F6-9F8C-7714D687E913}" destId="{A468DB29-E4EF-4985-A563-13D528DA0C88}" srcOrd="0" destOrd="0" parTransId="{5C1D5D25-24D4-40CD-B585-F785023A63BB}" sibTransId="{DBBC13AE-07D2-4F2A-96E1-F80794E04893}"/>
    <dgm:cxn modelId="{22626164-466E-4DC0-8E8A-61BE0FFDF7B8}" type="presOf" srcId="{A9117447-BAAC-4FC2-A0D6-147D71290697}" destId="{563A90E1-C843-402D-851E-00B0A803BA94}" srcOrd="0" destOrd="0" presId="urn:microsoft.com/office/officeart/2005/8/layout/process4"/>
    <dgm:cxn modelId="{F90D7856-C1B5-4B16-856B-50B6D30A25F0}" type="presOf" srcId="{1A477729-634E-4DE3-95B4-360A434D0C8D}" destId="{C6D9BBF6-5C77-4643-8B5C-EC2E7BE48F9E}" srcOrd="0" destOrd="0" presId="urn:microsoft.com/office/officeart/2005/8/layout/process4"/>
    <dgm:cxn modelId="{C45E9676-10F6-454E-905B-5D5AE99F700C}" srcId="{AB0D0886-3017-456B-B638-DB1D353456C2}" destId="{1A477729-634E-4DE3-95B4-360A434D0C8D}" srcOrd="0" destOrd="0" parTransId="{852D2A69-5219-41A3-B532-A0650CC9510A}" sibTransId="{99D81594-817F-4D14-BD63-EE7F258AFB7F}"/>
    <dgm:cxn modelId="{693F2F80-AE50-4356-8C90-1FD591275AC2}" srcId="{76BA3738-BFBD-4D87-BBD8-D7E39444583D}" destId="{AB0D0886-3017-456B-B638-DB1D353456C2}" srcOrd="1" destOrd="0" parTransId="{ABC06A6C-C875-4A23-9A31-9BA8CA9A481E}" sibTransId="{E241D93D-41CC-402C-86D6-226E291E8087}"/>
    <dgm:cxn modelId="{5805499F-BFAA-4106-8991-6915CA346596}" type="presOf" srcId="{00391B8F-C27E-485B-8536-BCDB87361507}" destId="{22C326BD-D5BE-410B-944F-92C955360359}" srcOrd="0" destOrd="0" presId="urn:microsoft.com/office/officeart/2005/8/layout/process4"/>
    <dgm:cxn modelId="{4FD212C8-7924-406C-84EB-C70454FCFADD}" type="presOf" srcId="{91E44E96-365D-43F6-9F8C-7714D687E913}" destId="{7EBE58A7-F305-4E6E-AF23-D4B35D240DEC}" srcOrd="1" destOrd="0" presId="urn:microsoft.com/office/officeart/2005/8/layout/process4"/>
    <dgm:cxn modelId="{D7B910CA-F3B6-4F6F-B875-2BE4BA3C7564}" type="presOf" srcId="{91E44E96-365D-43F6-9F8C-7714D687E913}" destId="{5D31825E-D2F6-4DA7-8FC2-257FE21F229F}" srcOrd="0" destOrd="0" presId="urn:microsoft.com/office/officeart/2005/8/layout/process4"/>
    <dgm:cxn modelId="{58C54DCB-1BAE-4CA0-9950-3CED5ADAAE9A}" type="presOf" srcId="{A468DB29-E4EF-4985-A563-13D528DA0C88}" destId="{348112D1-A714-4C50-93B3-ACAA85DF819B}" srcOrd="0" destOrd="0" presId="urn:microsoft.com/office/officeart/2005/8/layout/process4"/>
    <dgm:cxn modelId="{1BE2C2D1-E834-48D1-AF9A-27D0CE8913C5}" srcId="{AB0D0886-3017-456B-B638-DB1D353456C2}" destId="{A9117447-BAAC-4FC2-A0D6-147D71290697}" srcOrd="1" destOrd="0" parTransId="{F38DDE98-9744-48E6-B814-B0062BBABE77}" sibTransId="{62E9085E-A63E-4963-821F-5816C480D9B0}"/>
    <dgm:cxn modelId="{2DEBABE3-A133-4B68-808D-7979E778BEA2}" srcId="{91E44E96-365D-43F6-9F8C-7714D687E913}" destId="{02DEB795-7609-4478-A340-69F7A392FF01}" srcOrd="2" destOrd="0" parTransId="{32412737-5105-4378-B9B9-8815925D0080}" sibTransId="{CED00184-7838-493F-AAC6-8B889634779D}"/>
    <dgm:cxn modelId="{4CDAB1F5-EB91-4544-9F52-1D14F0FEE845}" type="presOf" srcId="{02DEB795-7609-4478-A340-69F7A392FF01}" destId="{8980AADA-71B0-439F-9312-99B07BD69C40}" srcOrd="0" destOrd="0" presId="urn:microsoft.com/office/officeart/2005/8/layout/process4"/>
    <dgm:cxn modelId="{50916FB4-2C7C-49C1-AF02-D0137D919EA1}" type="presParOf" srcId="{0B2011C8-1CA6-4E39-9CF7-50912408B603}" destId="{E043E972-4578-4961-A69D-D61367F921A7}" srcOrd="0" destOrd="0" presId="urn:microsoft.com/office/officeart/2005/8/layout/process4"/>
    <dgm:cxn modelId="{7B1278AC-B682-4D8C-B6C5-3AAB41B59D0C}" type="presParOf" srcId="{E043E972-4578-4961-A69D-D61367F921A7}" destId="{0E2CB142-949D-445D-A7B4-D5C06DE32E95}" srcOrd="0" destOrd="0" presId="urn:microsoft.com/office/officeart/2005/8/layout/process4"/>
    <dgm:cxn modelId="{D8B0BE09-5011-41FE-AA87-795CE3602C8C}" type="presParOf" srcId="{E043E972-4578-4961-A69D-D61367F921A7}" destId="{F1646A35-3C56-4ACC-A141-1E3535273170}" srcOrd="1" destOrd="0" presId="urn:microsoft.com/office/officeart/2005/8/layout/process4"/>
    <dgm:cxn modelId="{59E5BA5A-9CAF-4EBC-93D7-6C863824E64A}" type="presParOf" srcId="{E043E972-4578-4961-A69D-D61367F921A7}" destId="{A5AE0BC9-4805-493B-87FC-3EFB1AAB8B4D}" srcOrd="2" destOrd="0" presId="urn:microsoft.com/office/officeart/2005/8/layout/process4"/>
    <dgm:cxn modelId="{F78BADA0-D08C-4D45-81D3-8027DB29E810}" type="presParOf" srcId="{A5AE0BC9-4805-493B-87FC-3EFB1AAB8B4D}" destId="{C6D9BBF6-5C77-4643-8B5C-EC2E7BE48F9E}" srcOrd="0" destOrd="0" presId="urn:microsoft.com/office/officeart/2005/8/layout/process4"/>
    <dgm:cxn modelId="{70C1FFC0-9735-44E0-BD58-62067AB95276}" type="presParOf" srcId="{A5AE0BC9-4805-493B-87FC-3EFB1AAB8B4D}" destId="{563A90E1-C843-402D-851E-00B0A803BA94}" srcOrd="1" destOrd="0" presId="urn:microsoft.com/office/officeart/2005/8/layout/process4"/>
    <dgm:cxn modelId="{7DDA7A5E-8874-4DEF-8639-316500BB8238}" type="presParOf" srcId="{0B2011C8-1CA6-4E39-9CF7-50912408B603}" destId="{500C7EEF-BC75-45E4-8E9F-A9840D168EAD}" srcOrd="1" destOrd="0" presId="urn:microsoft.com/office/officeart/2005/8/layout/process4"/>
    <dgm:cxn modelId="{FFB4F2CA-59F8-4A58-9602-4F06D40E8618}" type="presParOf" srcId="{0B2011C8-1CA6-4E39-9CF7-50912408B603}" destId="{6262E643-7937-4470-8583-B4939C2514C1}" srcOrd="2" destOrd="0" presId="urn:microsoft.com/office/officeart/2005/8/layout/process4"/>
    <dgm:cxn modelId="{7D7168C9-286F-4827-B6EB-1DB0280C5196}" type="presParOf" srcId="{6262E643-7937-4470-8583-B4939C2514C1}" destId="{5D31825E-D2F6-4DA7-8FC2-257FE21F229F}" srcOrd="0" destOrd="0" presId="urn:microsoft.com/office/officeart/2005/8/layout/process4"/>
    <dgm:cxn modelId="{0F43AAE7-2F24-4CE3-A171-B3836DAC3AF0}" type="presParOf" srcId="{6262E643-7937-4470-8583-B4939C2514C1}" destId="{7EBE58A7-F305-4E6E-AF23-D4B35D240DEC}" srcOrd="1" destOrd="0" presId="urn:microsoft.com/office/officeart/2005/8/layout/process4"/>
    <dgm:cxn modelId="{CAD9047F-C592-4CD6-96FF-5C853D5AB06B}" type="presParOf" srcId="{6262E643-7937-4470-8583-B4939C2514C1}" destId="{D07E808A-8742-4223-B3EF-D3AA7103EE69}" srcOrd="2" destOrd="0" presId="urn:microsoft.com/office/officeart/2005/8/layout/process4"/>
    <dgm:cxn modelId="{ACD21647-798C-4580-B4E7-BE1573181073}" type="presParOf" srcId="{D07E808A-8742-4223-B3EF-D3AA7103EE69}" destId="{348112D1-A714-4C50-93B3-ACAA85DF819B}" srcOrd="0" destOrd="0" presId="urn:microsoft.com/office/officeart/2005/8/layout/process4"/>
    <dgm:cxn modelId="{90766754-61C1-4548-8BEF-79CF78D85C40}" type="presParOf" srcId="{D07E808A-8742-4223-B3EF-D3AA7103EE69}" destId="{22C326BD-D5BE-410B-944F-92C955360359}" srcOrd="1" destOrd="0" presId="urn:microsoft.com/office/officeart/2005/8/layout/process4"/>
    <dgm:cxn modelId="{B2A68519-407E-4AEB-8B61-2DB3DF9B4F05}" type="presParOf" srcId="{D07E808A-8742-4223-B3EF-D3AA7103EE69}" destId="{8980AADA-71B0-439F-9312-99B07BD69C40}"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0C2FC2B3-E0E4-4C04-A5FF-24D8092314A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fr-BE"/>
        </a:p>
      </dgm:t>
    </dgm:pt>
    <dgm:pt modelId="{4EE1375A-6EEB-429B-A274-2AEB74544F90}">
      <dgm:prSet phldrT="[Texte]"/>
      <dgm:spPr>
        <a:solidFill>
          <a:schemeClr val="accent6">
            <a:lumMod val="20000"/>
            <a:lumOff val="80000"/>
          </a:schemeClr>
        </a:solidFill>
        <a:ln>
          <a:solidFill>
            <a:schemeClr val="tx1"/>
          </a:solidFill>
        </a:ln>
      </dgm:spPr>
      <dgm:t>
        <a:bodyPr vert="vert"/>
        <a:lstStyle/>
        <a:p>
          <a:r>
            <a:rPr lang="fr-BE" b="1" dirty="0" err="1">
              <a:solidFill>
                <a:schemeClr val="tx1"/>
              </a:solidFill>
            </a:rPr>
            <a:t>Stap</a:t>
          </a:r>
          <a:r>
            <a:rPr lang="fr-BE" dirty="0">
              <a:solidFill>
                <a:schemeClr val="tx1"/>
              </a:solidFill>
            </a:rPr>
            <a:t> 9: machinale </a:t>
          </a:r>
          <a:r>
            <a:rPr lang="fr-BE" dirty="0" err="1">
              <a:solidFill>
                <a:schemeClr val="tx1"/>
              </a:solidFill>
            </a:rPr>
            <a:t>reiniging</a:t>
          </a:r>
          <a:r>
            <a:rPr lang="fr-BE" dirty="0">
              <a:solidFill>
                <a:schemeClr val="tx1"/>
              </a:solidFill>
            </a:rPr>
            <a:t> en </a:t>
          </a:r>
          <a:r>
            <a:rPr lang="fr-BE" dirty="0" err="1">
              <a:solidFill>
                <a:schemeClr val="tx1"/>
              </a:solidFill>
            </a:rPr>
            <a:t>desinfectie</a:t>
          </a:r>
          <a:endParaRPr lang="fr-BE" dirty="0"/>
        </a:p>
      </dgm:t>
    </dgm:pt>
    <dgm:pt modelId="{C4527F2D-971B-4F87-B323-503E4530114D}" type="parTrans" cxnId="{2AA218E9-D0C9-4F02-85FB-79FFCC81C119}">
      <dgm:prSet/>
      <dgm:spPr/>
      <dgm:t>
        <a:bodyPr/>
        <a:lstStyle/>
        <a:p>
          <a:endParaRPr lang="fr-BE"/>
        </a:p>
      </dgm:t>
    </dgm:pt>
    <dgm:pt modelId="{42B640B0-7B34-4050-B329-5D800B176BA1}" type="sibTrans" cxnId="{2AA218E9-D0C9-4F02-85FB-79FFCC81C119}">
      <dgm:prSet/>
      <dgm:spPr/>
      <dgm:t>
        <a:bodyPr/>
        <a:lstStyle/>
        <a:p>
          <a:endParaRPr lang="fr-BE"/>
        </a:p>
      </dgm:t>
    </dgm:pt>
    <dgm:pt modelId="{61AEFB58-DB48-4B4C-A273-D7C85712ECD9}">
      <dgm:prSet phldrT="[Texte]"/>
      <dgm:spPr>
        <a:solidFill>
          <a:schemeClr val="bg1"/>
        </a:solidFill>
        <a:ln>
          <a:solidFill>
            <a:schemeClr val="tx1"/>
          </a:solidFill>
        </a:ln>
      </dgm:spPr>
      <dgm:t>
        <a:bodyPr/>
        <a:lstStyle/>
        <a:p>
          <a:r>
            <a:rPr lang="fr-BE" dirty="0" err="1">
              <a:solidFill>
                <a:schemeClr val="tx1"/>
              </a:solidFill>
            </a:rPr>
            <a:t>Endoscoop</a:t>
          </a:r>
          <a:r>
            <a:rPr lang="fr-BE" dirty="0">
              <a:solidFill>
                <a:schemeClr val="tx1"/>
              </a:solidFill>
            </a:rPr>
            <a:t> in </a:t>
          </a:r>
          <a:r>
            <a:rPr lang="fr-BE" dirty="0" err="1">
              <a:solidFill>
                <a:schemeClr val="tx1"/>
              </a:solidFill>
            </a:rPr>
            <a:t>desinfector</a:t>
          </a:r>
          <a:r>
            <a:rPr lang="fr-BE" dirty="0">
              <a:solidFill>
                <a:schemeClr val="tx1"/>
              </a:solidFill>
            </a:rPr>
            <a:t> met </a:t>
          </a:r>
          <a:r>
            <a:rPr lang="fr-BE" dirty="0" err="1">
              <a:solidFill>
                <a:schemeClr val="tx1"/>
              </a:solidFill>
            </a:rPr>
            <a:t>handschoenen</a:t>
          </a:r>
          <a:r>
            <a:rPr lang="fr-BE" dirty="0">
              <a:solidFill>
                <a:schemeClr val="tx1"/>
              </a:solidFill>
            </a:rPr>
            <a:t> </a:t>
          </a:r>
          <a:r>
            <a:rPr lang="fr-BE" dirty="0" err="1">
              <a:solidFill>
                <a:schemeClr val="tx1"/>
              </a:solidFill>
            </a:rPr>
            <a:t>plaatsen</a:t>
          </a:r>
          <a:endParaRPr lang="fr-BE" dirty="0">
            <a:solidFill>
              <a:schemeClr val="tx1"/>
            </a:solidFill>
          </a:endParaRPr>
        </a:p>
      </dgm:t>
    </dgm:pt>
    <dgm:pt modelId="{0C79B21B-C6EF-49E7-A54E-CF81C1625B86}" type="parTrans" cxnId="{42571738-1724-4B00-8D24-D83C4CD0F767}">
      <dgm:prSet/>
      <dgm:spPr/>
      <dgm:t>
        <a:bodyPr/>
        <a:lstStyle/>
        <a:p>
          <a:endParaRPr lang="fr-BE"/>
        </a:p>
      </dgm:t>
    </dgm:pt>
    <dgm:pt modelId="{C50F5D8E-657E-4456-AEE7-492C5284AEEA}" type="sibTrans" cxnId="{42571738-1724-4B00-8D24-D83C4CD0F767}">
      <dgm:prSet/>
      <dgm:spPr/>
      <dgm:t>
        <a:bodyPr/>
        <a:lstStyle/>
        <a:p>
          <a:endParaRPr lang="fr-BE"/>
        </a:p>
      </dgm:t>
    </dgm:pt>
    <dgm:pt modelId="{723E2D42-86DF-4DAB-9A2C-8AA5B320BB9F}">
      <dgm:prSet phldrT="[Texte]"/>
      <dgm:spPr>
        <a:solidFill>
          <a:schemeClr val="bg1"/>
        </a:solidFill>
        <a:ln>
          <a:solidFill>
            <a:schemeClr val="tx1"/>
          </a:solidFill>
        </a:ln>
      </dgm:spPr>
      <dgm:t>
        <a:bodyPr/>
        <a:lstStyle/>
        <a:p>
          <a:r>
            <a:rPr lang="fr-BE" dirty="0" err="1">
              <a:solidFill>
                <a:schemeClr val="tx1"/>
              </a:solidFill>
            </a:rPr>
            <a:t>Werkkanalen</a:t>
          </a:r>
          <a:r>
            <a:rPr lang="fr-BE" dirty="0">
              <a:solidFill>
                <a:schemeClr val="tx1"/>
              </a:solidFill>
            </a:rPr>
            <a:t> </a:t>
          </a:r>
          <a:r>
            <a:rPr lang="fr-BE" dirty="0" err="1">
              <a:solidFill>
                <a:schemeClr val="tx1"/>
              </a:solidFill>
            </a:rPr>
            <a:t>aansluiten</a:t>
          </a:r>
          <a:endParaRPr lang="fr-BE" dirty="0">
            <a:solidFill>
              <a:schemeClr val="tx1"/>
            </a:solidFill>
          </a:endParaRPr>
        </a:p>
      </dgm:t>
    </dgm:pt>
    <dgm:pt modelId="{D1927A0A-6D9C-4A50-AD1C-849074A9D5FD}" type="parTrans" cxnId="{4ED9F75A-C715-4ED7-8D9F-1B4B790AC264}">
      <dgm:prSet/>
      <dgm:spPr/>
      <dgm:t>
        <a:bodyPr/>
        <a:lstStyle/>
        <a:p>
          <a:endParaRPr lang="fr-BE"/>
        </a:p>
      </dgm:t>
    </dgm:pt>
    <dgm:pt modelId="{D11EB1E6-F26C-4B76-A6C8-7D3C74DA2C95}" type="sibTrans" cxnId="{4ED9F75A-C715-4ED7-8D9F-1B4B790AC264}">
      <dgm:prSet/>
      <dgm:spPr/>
      <dgm:t>
        <a:bodyPr/>
        <a:lstStyle/>
        <a:p>
          <a:endParaRPr lang="fr-BE"/>
        </a:p>
      </dgm:t>
    </dgm:pt>
    <dgm:pt modelId="{EA95228B-0B97-40FD-8AE0-3E1306180EF2}">
      <dgm:prSet phldrT="[Texte]"/>
      <dgm:spPr>
        <a:solidFill>
          <a:schemeClr val="bg1"/>
        </a:solidFill>
        <a:ln>
          <a:solidFill>
            <a:schemeClr val="tx1"/>
          </a:solidFill>
        </a:ln>
      </dgm:spPr>
      <dgm:t>
        <a:bodyPr/>
        <a:lstStyle/>
        <a:p>
          <a:r>
            <a:rPr lang="fr-BE" dirty="0" err="1">
              <a:solidFill>
                <a:schemeClr val="tx1"/>
              </a:solidFill>
            </a:rPr>
            <a:t>Toetsen</a:t>
          </a:r>
          <a:r>
            <a:rPr lang="fr-BE" dirty="0">
              <a:solidFill>
                <a:schemeClr val="tx1"/>
              </a:solidFill>
            </a:rPr>
            <a:t>/</a:t>
          </a:r>
          <a:r>
            <a:rPr lang="fr-BE" dirty="0" err="1">
              <a:solidFill>
                <a:schemeClr val="tx1"/>
              </a:solidFill>
            </a:rPr>
            <a:t>ventielen</a:t>
          </a:r>
          <a:r>
            <a:rPr lang="fr-BE" dirty="0">
              <a:solidFill>
                <a:schemeClr val="tx1"/>
              </a:solidFill>
            </a:rPr>
            <a:t> in </a:t>
          </a:r>
          <a:r>
            <a:rPr lang="fr-BE" dirty="0" err="1">
              <a:solidFill>
                <a:schemeClr val="tx1"/>
              </a:solidFill>
            </a:rPr>
            <a:t>draadmandje</a:t>
          </a:r>
          <a:r>
            <a:rPr lang="fr-BE" dirty="0">
              <a:solidFill>
                <a:schemeClr val="tx1"/>
              </a:solidFill>
            </a:rPr>
            <a:t> in </a:t>
          </a:r>
          <a:r>
            <a:rPr lang="fr-BE" dirty="0" err="1">
              <a:solidFill>
                <a:schemeClr val="tx1"/>
              </a:solidFill>
            </a:rPr>
            <a:t>desinfector</a:t>
          </a:r>
          <a:r>
            <a:rPr lang="fr-BE" dirty="0">
              <a:solidFill>
                <a:schemeClr val="tx1"/>
              </a:solidFill>
            </a:rPr>
            <a:t> </a:t>
          </a:r>
          <a:r>
            <a:rPr lang="fr-BE" dirty="0" err="1">
              <a:solidFill>
                <a:schemeClr val="tx1"/>
              </a:solidFill>
            </a:rPr>
            <a:t>plaatsen</a:t>
          </a:r>
          <a:r>
            <a:rPr lang="fr-BE" dirty="0">
              <a:solidFill>
                <a:schemeClr val="tx1"/>
              </a:solidFill>
            </a:rPr>
            <a:t> </a:t>
          </a:r>
        </a:p>
      </dgm:t>
    </dgm:pt>
    <dgm:pt modelId="{54484C29-D015-42B5-B0DB-0F4393151968}" type="parTrans" cxnId="{8A597C81-577F-45E8-B3F6-F672A309954E}">
      <dgm:prSet/>
      <dgm:spPr/>
      <dgm:t>
        <a:bodyPr/>
        <a:lstStyle/>
        <a:p>
          <a:endParaRPr lang="fr-BE"/>
        </a:p>
      </dgm:t>
    </dgm:pt>
    <dgm:pt modelId="{C8673A62-6631-4C3E-8980-D85C55E1FF41}" type="sibTrans" cxnId="{8A597C81-577F-45E8-B3F6-F672A309954E}">
      <dgm:prSet/>
      <dgm:spPr/>
      <dgm:t>
        <a:bodyPr/>
        <a:lstStyle/>
        <a:p>
          <a:endParaRPr lang="fr-BE"/>
        </a:p>
      </dgm:t>
    </dgm:pt>
    <dgm:pt modelId="{8130CE33-5C35-4656-81C6-CE15AD2B133A}">
      <dgm:prSet phldrT="[Texte]"/>
      <dgm:spPr>
        <a:solidFill>
          <a:schemeClr val="bg1"/>
        </a:solidFill>
        <a:ln>
          <a:solidFill>
            <a:schemeClr val="tx1"/>
          </a:solidFill>
        </a:ln>
      </dgm:spPr>
      <dgm:t>
        <a:bodyPr/>
        <a:lstStyle/>
        <a:p>
          <a:r>
            <a:rPr lang="fr-BE" dirty="0">
              <a:solidFill>
                <a:schemeClr val="tx1"/>
              </a:solidFill>
            </a:rPr>
            <a:t>Programma </a:t>
          </a:r>
          <a:r>
            <a:rPr lang="fr-BE" dirty="0" err="1">
              <a:solidFill>
                <a:schemeClr val="tx1"/>
              </a:solidFill>
            </a:rPr>
            <a:t>starten</a:t>
          </a:r>
          <a:endParaRPr lang="fr-BE" dirty="0">
            <a:solidFill>
              <a:schemeClr val="tx1"/>
            </a:solidFill>
          </a:endParaRPr>
        </a:p>
      </dgm:t>
    </dgm:pt>
    <dgm:pt modelId="{4ABD3754-A983-4616-B4F0-9C4E60BB0A60}" type="parTrans" cxnId="{034C6737-6567-4264-A302-B19B9D420419}">
      <dgm:prSet/>
      <dgm:spPr/>
      <dgm:t>
        <a:bodyPr/>
        <a:lstStyle/>
        <a:p>
          <a:endParaRPr lang="fr-BE"/>
        </a:p>
      </dgm:t>
    </dgm:pt>
    <dgm:pt modelId="{F8A48A92-A81D-4DC3-A690-4065A94C6DBA}" type="sibTrans" cxnId="{034C6737-6567-4264-A302-B19B9D420419}">
      <dgm:prSet/>
      <dgm:spPr/>
      <dgm:t>
        <a:bodyPr/>
        <a:lstStyle/>
        <a:p>
          <a:endParaRPr lang="fr-BE"/>
        </a:p>
      </dgm:t>
    </dgm:pt>
    <dgm:pt modelId="{E5E75D82-F0DD-4E10-9C7E-1A7F8D0E490D}">
      <dgm:prSet phldrT="[Texte]"/>
      <dgm:spPr>
        <a:solidFill>
          <a:schemeClr val="bg1"/>
        </a:solidFill>
        <a:ln>
          <a:solidFill>
            <a:schemeClr val="tx1"/>
          </a:solidFill>
        </a:ln>
      </dgm:spPr>
      <dgm:t>
        <a:bodyPr/>
        <a:lstStyle/>
        <a:p>
          <a:r>
            <a:rPr lang="fr-BE" dirty="0" err="1">
              <a:solidFill>
                <a:schemeClr val="tx1"/>
              </a:solidFill>
            </a:rPr>
            <a:t>Handschoenen</a:t>
          </a:r>
          <a:r>
            <a:rPr lang="fr-BE" dirty="0">
              <a:solidFill>
                <a:schemeClr val="tx1"/>
              </a:solidFill>
            </a:rPr>
            <a:t> </a:t>
          </a:r>
          <a:r>
            <a:rPr lang="fr-BE" dirty="0" err="1">
              <a:solidFill>
                <a:schemeClr val="tx1"/>
              </a:solidFill>
            </a:rPr>
            <a:t>uittrekken</a:t>
          </a:r>
          <a:r>
            <a:rPr lang="fr-BE" dirty="0">
              <a:solidFill>
                <a:schemeClr val="tx1"/>
              </a:solidFill>
            </a:rPr>
            <a:t> en </a:t>
          </a:r>
          <a:r>
            <a:rPr lang="fr-BE" dirty="0" err="1">
              <a:solidFill>
                <a:schemeClr val="tx1"/>
              </a:solidFill>
            </a:rPr>
            <a:t>handen</a:t>
          </a:r>
          <a:r>
            <a:rPr lang="fr-BE" dirty="0">
              <a:solidFill>
                <a:schemeClr val="tx1"/>
              </a:solidFill>
            </a:rPr>
            <a:t> </a:t>
          </a:r>
          <a:r>
            <a:rPr lang="fr-BE" dirty="0" err="1">
              <a:solidFill>
                <a:schemeClr val="tx1"/>
              </a:solidFill>
            </a:rPr>
            <a:t>desinfecteren</a:t>
          </a:r>
          <a:endParaRPr lang="fr-BE" dirty="0">
            <a:solidFill>
              <a:schemeClr val="tx1"/>
            </a:solidFill>
          </a:endParaRPr>
        </a:p>
      </dgm:t>
    </dgm:pt>
    <dgm:pt modelId="{290EE0DC-872D-4A15-AE90-829FA3316391}" type="parTrans" cxnId="{4ECA1504-308E-4577-AA55-390429B5378B}">
      <dgm:prSet/>
      <dgm:spPr/>
      <dgm:t>
        <a:bodyPr/>
        <a:lstStyle/>
        <a:p>
          <a:endParaRPr lang="fr-BE"/>
        </a:p>
      </dgm:t>
    </dgm:pt>
    <dgm:pt modelId="{85F2DF56-14BA-461C-88D9-A5C4643ECD01}" type="sibTrans" cxnId="{4ECA1504-308E-4577-AA55-390429B5378B}">
      <dgm:prSet/>
      <dgm:spPr/>
      <dgm:t>
        <a:bodyPr/>
        <a:lstStyle/>
        <a:p>
          <a:endParaRPr lang="fr-BE"/>
        </a:p>
      </dgm:t>
    </dgm:pt>
    <dgm:pt modelId="{31CB75F9-C29E-4656-970A-6770F1FBA856}" type="pres">
      <dgm:prSet presAssocID="{0C2FC2B3-E0E4-4C04-A5FF-24D8092314A9}" presName="Name0" presStyleCnt="0">
        <dgm:presLayoutVars>
          <dgm:chPref val="1"/>
          <dgm:dir/>
          <dgm:animOne val="branch"/>
          <dgm:animLvl val="lvl"/>
          <dgm:resizeHandles val="exact"/>
        </dgm:presLayoutVars>
      </dgm:prSet>
      <dgm:spPr/>
    </dgm:pt>
    <dgm:pt modelId="{3A1FD7CE-D5F6-4E27-A595-5BA0811D16C3}" type="pres">
      <dgm:prSet presAssocID="{4EE1375A-6EEB-429B-A274-2AEB74544F90}" presName="root1" presStyleCnt="0"/>
      <dgm:spPr/>
    </dgm:pt>
    <dgm:pt modelId="{86277795-2E5C-4B27-AA0B-5D610A556CD2}" type="pres">
      <dgm:prSet presAssocID="{4EE1375A-6EEB-429B-A274-2AEB74544F90}" presName="LevelOneTextNode" presStyleLbl="node0" presStyleIdx="0" presStyleCnt="1" custScaleX="253513">
        <dgm:presLayoutVars>
          <dgm:chPref val="3"/>
        </dgm:presLayoutVars>
      </dgm:prSet>
      <dgm:spPr/>
    </dgm:pt>
    <dgm:pt modelId="{6B5B8F06-B84B-4FB1-82D8-D1D8214A2834}" type="pres">
      <dgm:prSet presAssocID="{4EE1375A-6EEB-429B-A274-2AEB74544F90}" presName="level2hierChild" presStyleCnt="0"/>
      <dgm:spPr/>
    </dgm:pt>
    <dgm:pt modelId="{076363F1-014C-453D-A803-1A76A11E030F}" type="pres">
      <dgm:prSet presAssocID="{0C79B21B-C6EF-49E7-A54E-CF81C1625B86}" presName="conn2-1" presStyleLbl="parChTrans1D2" presStyleIdx="0" presStyleCnt="5"/>
      <dgm:spPr/>
    </dgm:pt>
    <dgm:pt modelId="{B9320092-7747-4C95-8DE6-1BD6B0D5CA4B}" type="pres">
      <dgm:prSet presAssocID="{0C79B21B-C6EF-49E7-A54E-CF81C1625B86}" presName="connTx" presStyleLbl="parChTrans1D2" presStyleIdx="0" presStyleCnt="5"/>
      <dgm:spPr/>
    </dgm:pt>
    <dgm:pt modelId="{71A709FE-55F6-4259-9DA0-7AEB13921C29}" type="pres">
      <dgm:prSet presAssocID="{61AEFB58-DB48-4B4C-A273-D7C85712ECD9}" presName="root2" presStyleCnt="0"/>
      <dgm:spPr/>
    </dgm:pt>
    <dgm:pt modelId="{2415B34C-456D-49DE-A88A-149C1EB1BAF7}" type="pres">
      <dgm:prSet presAssocID="{61AEFB58-DB48-4B4C-A273-D7C85712ECD9}" presName="LevelTwoTextNode" presStyleLbl="node2" presStyleIdx="0" presStyleCnt="5">
        <dgm:presLayoutVars>
          <dgm:chPref val="3"/>
        </dgm:presLayoutVars>
      </dgm:prSet>
      <dgm:spPr/>
    </dgm:pt>
    <dgm:pt modelId="{31DC235B-0A29-43C2-9DA1-83238D1E074E}" type="pres">
      <dgm:prSet presAssocID="{61AEFB58-DB48-4B4C-A273-D7C85712ECD9}" presName="level3hierChild" presStyleCnt="0"/>
      <dgm:spPr/>
    </dgm:pt>
    <dgm:pt modelId="{97162536-1191-4F93-ACEF-19685AC00FD9}" type="pres">
      <dgm:prSet presAssocID="{D1927A0A-6D9C-4A50-AD1C-849074A9D5FD}" presName="conn2-1" presStyleLbl="parChTrans1D2" presStyleIdx="1" presStyleCnt="5"/>
      <dgm:spPr/>
    </dgm:pt>
    <dgm:pt modelId="{ED26FE95-E010-4832-9E43-CDD208789480}" type="pres">
      <dgm:prSet presAssocID="{D1927A0A-6D9C-4A50-AD1C-849074A9D5FD}" presName="connTx" presStyleLbl="parChTrans1D2" presStyleIdx="1" presStyleCnt="5"/>
      <dgm:spPr/>
    </dgm:pt>
    <dgm:pt modelId="{AD91C22F-C3EF-4E72-9514-B63B2167BC32}" type="pres">
      <dgm:prSet presAssocID="{723E2D42-86DF-4DAB-9A2C-8AA5B320BB9F}" presName="root2" presStyleCnt="0"/>
      <dgm:spPr/>
    </dgm:pt>
    <dgm:pt modelId="{B1AA8403-1EE8-4749-8B07-14754904B243}" type="pres">
      <dgm:prSet presAssocID="{723E2D42-86DF-4DAB-9A2C-8AA5B320BB9F}" presName="LevelTwoTextNode" presStyleLbl="node2" presStyleIdx="1" presStyleCnt="5">
        <dgm:presLayoutVars>
          <dgm:chPref val="3"/>
        </dgm:presLayoutVars>
      </dgm:prSet>
      <dgm:spPr/>
    </dgm:pt>
    <dgm:pt modelId="{AB759689-583B-4191-9E40-AFD47DFBBE8C}" type="pres">
      <dgm:prSet presAssocID="{723E2D42-86DF-4DAB-9A2C-8AA5B320BB9F}" presName="level3hierChild" presStyleCnt="0"/>
      <dgm:spPr/>
    </dgm:pt>
    <dgm:pt modelId="{4EAB3C89-88CA-4DF8-B3FD-3D06DAAD58E8}" type="pres">
      <dgm:prSet presAssocID="{54484C29-D015-42B5-B0DB-0F4393151968}" presName="conn2-1" presStyleLbl="parChTrans1D2" presStyleIdx="2" presStyleCnt="5"/>
      <dgm:spPr/>
    </dgm:pt>
    <dgm:pt modelId="{9474071E-9FCC-4A7C-A533-7918A391F547}" type="pres">
      <dgm:prSet presAssocID="{54484C29-D015-42B5-B0DB-0F4393151968}" presName="connTx" presStyleLbl="parChTrans1D2" presStyleIdx="2" presStyleCnt="5"/>
      <dgm:spPr/>
    </dgm:pt>
    <dgm:pt modelId="{39F4D3F0-0B30-4417-BA57-BF71B527F22B}" type="pres">
      <dgm:prSet presAssocID="{EA95228B-0B97-40FD-8AE0-3E1306180EF2}" presName="root2" presStyleCnt="0"/>
      <dgm:spPr/>
    </dgm:pt>
    <dgm:pt modelId="{948BCBB3-BE10-4CE5-9983-1C80B6A9B7C3}" type="pres">
      <dgm:prSet presAssocID="{EA95228B-0B97-40FD-8AE0-3E1306180EF2}" presName="LevelTwoTextNode" presStyleLbl="node2" presStyleIdx="2" presStyleCnt="5">
        <dgm:presLayoutVars>
          <dgm:chPref val="3"/>
        </dgm:presLayoutVars>
      </dgm:prSet>
      <dgm:spPr/>
    </dgm:pt>
    <dgm:pt modelId="{3B6AAB72-5E3E-4670-93E9-4F3700544BDE}" type="pres">
      <dgm:prSet presAssocID="{EA95228B-0B97-40FD-8AE0-3E1306180EF2}" presName="level3hierChild" presStyleCnt="0"/>
      <dgm:spPr/>
    </dgm:pt>
    <dgm:pt modelId="{F20AB083-A556-40F2-91F6-C10DA8B81F32}" type="pres">
      <dgm:prSet presAssocID="{290EE0DC-872D-4A15-AE90-829FA3316391}" presName="conn2-1" presStyleLbl="parChTrans1D2" presStyleIdx="3" presStyleCnt="5"/>
      <dgm:spPr/>
    </dgm:pt>
    <dgm:pt modelId="{48CB7A35-8248-4A6B-A9FC-5A7A68C1D058}" type="pres">
      <dgm:prSet presAssocID="{290EE0DC-872D-4A15-AE90-829FA3316391}" presName="connTx" presStyleLbl="parChTrans1D2" presStyleIdx="3" presStyleCnt="5"/>
      <dgm:spPr/>
    </dgm:pt>
    <dgm:pt modelId="{BCEA25D0-065D-4F14-8B19-7F3300445068}" type="pres">
      <dgm:prSet presAssocID="{E5E75D82-F0DD-4E10-9C7E-1A7F8D0E490D}" presName="root2" presStyleCnt="0"/>
      <dgm:spPr/>
    </dgm:pt>
    <dgm:pt modelId="{3CE214C5-943B-4279-AC94-EB57B7C0AE0B}" type="pres">
      <dgm:prSet presAssocID="{E5E75D82-F0DD-4E10-9C7E-1A7F8D0E490D}" presName="LevelTwoTextNode" presStyleLbl="node2" presStyleIdx="3" presStyleCnt="5">
        <dgm:presLayoutVars>
          <dgm:chPref val="3"/>
        </dgm:presLayoutVars>
      </dgm:prSet>
      <dgm:spPr/>
    </dgm:pt>
    <dgm:pt modelId="{659706A6-110A-4690-9EE1-BE72914CD5B0}" type="pres">
      <dgm:prSet presAssocID="{E5E75D82-F0DD-4E10-9C7E-1A7F8D0E490D}" presName="level3hierChild" presStyleCnt="0"/>
      <dgm:spPr/>
    </dgm:pt>
    <dgm:pt modelId="{F1BC683C-2804-4605-B02F-A55EFDD94E7D}" type="pres">
      <dgm:prSet presAssocID="{4ABD3754-A983-4616-B4F0-9C4E60BB0A60}" presName="conn2-1" presStyleLbl="parChTrans1D2" presStyleIdx="4" presStyleCnt="5"/>
      <dgm:spPr/>
    </dgm:pt>
    <dgm:pt modelId="{619EA670-D244-48EF-8DEA-CB3405F0BA74}" type="pres">
      <dgm:prSet presAssocID="{4ABD3754-A983-4616-B4F0-9C4E60BB0A60}" presName="connTx" presStyleLbl="parChTrans1D2" presStyleIdx="4" presStyleCnt="5"/>
      <dgm:spPr/>
    </dgm:pt>
    <dgm:pt modelId="{E705C21E-676E-4753-B8A7-AA306C01AC09}" type="pres">
      <dgm:prSet presAssocID="{8130CE33-5C35-4656-81C6-CE15AD2B133A}" presName="root2" presStyleCnt="0"/>
      <dgm:spPr/>
    </dgm:pt>
    <dgm:pt modelId="{D3F27DF9-79DB-4EF8-94EE-2A6D1B6529B5}" type="pres">
      <dgm:prSet presAssocID="{8130CE33-5C35-4656-81C6-CE15AD2B133A}" presName="LevelTwoTextNode" presStyleLbl="node2" presStyleIdx="4" presStyleCnt="5">
        <dgm:presLayoutVars>
          <dgm:chPref val="3"/>
        </dgm:presLayoutVars>
      </dgm:prSet>
      <dgm:spPr/>
    </dgm:pt>
    <dgm:pt modelId="{1743EFF8-3ABB-44C6-B8D2-BCEEFDDD705E}" type="pres">
      <dgm:prSet presAssocID="{8130CE33-5C35-4656-81C6-CE15AD2B133A}" presName="level3hierChild" presStyleCnt="0"/>
      <dgm:spPr/>
    </dgm:pt>
  </dgm:ptLst>
  <dgm:cxnLst>
    <dgm:cxn modelId="{C3D4E102-28F0-4DB3-A70F-554284521AF7}" type="presOf" srcId="{D1927A0A-6D9C-4A50-AD1C-849074A9D5FD}" destId="{97162536-1191-4F93-ACEF-19685AC00FD9}" srcOrd="0" destOrd="0" presId="urn:microsoft.com/office/officeart/2008/layout/HorizontalMultiLevelHierarchy"/>
    <dgm:cxn modelId="{4ECA1504-308E-4577-AA55-390429B5378B}" srcId="{4EE1375A-6EEB-429B-A274-2AEB74544F90}" destId="{E5E75D82-F0DD-4E10-9C7E-1A7F8D0E490D}" srcOrd="3" destOrd="0" parTransId="{290EE0DC-872D-4A15-AE90-829FA3316391}" sibTransId="{85F2DF56-14BA-461C-88D9-A5C4643ECD01}"/>
    <dgm:cxn modelId="{A492A806-2276-4290-AA08-976889813261}" type="presOf" srcId="{E5E75D82-F0DD-4E10-9C7E-1A7F8D0E490D}" destId="{3CE214C5-943B-4279-AC94-EB57B7C0AE0B}" srcOrd="0" destOrd="0" presId="urn:microsoft.com/office/officeart/2008/layout/HorizontalMultiLevelHierarchy"/>
    <dgm:cxn modelId="{5556211A-27FE-4995-B11B-5A4D39975C13}" type="presOf" srcId="{290EE0DC-872D-4A15-AE90-829FA3316391}" destId="{F20AB083-A556-40F2-91F6-C10DA8B81F32}" srcOrd="0" destOrd="0" presId="urn:microsoft.com/office/officeart/2008/layout/HorizontalMultiLevelHierarchy"/>
    <dgm:cxn modelId="{25F7EE25-895F-4CB4-AEB7-9DF5DE40797F}" type="presOf" srcId="{4ABD3754-A983-4616-B4F0-9C4E60BB0A60}" destId="{F1BC683C-2804-4605-B02F-A55EFDD94E7D}" srcOrd="0" destOrd="0" presId="urn:microsoft.com/office/officeart/2008/layout/HorizontalMultiLevelHierarchy"/>
    <dgm:cxn modelId="{034C6737-6567-4264-A302-B19B9D420419}" srcId="{4EE1375A-6EEB-429B-A274-2AEB74544F90}" destId="{8130CE33-5C35-4656-81C6-CE15AD2B133A}" srcOrd="4" destOrd="0" parTransId="{4ABD3754-A983-4616-B4F0-9C4E60BB0A60}" sibTransId="{F8A48A92-A81D-4DC3-A690-4065A94C6DBA}"/>
    <dgm:cxn modelId="{42571738-1724-4B00-8D24-D83C4CD0F767}" srcId="{4EE1375A-6EEB-429B-A274-2AEB74544F90}" destId="{61AEFB58-DB48-4B4C-A273-D7C85712ECD9}" srcOrd="0" destOrd="0" parTransId="{0C79B21B-C6EF-49E7-A54E-CF81C1625B86}" sibTransId="{C50F5D8E-657E-4456-AEE7-492C5284AEEA}"/>
    <dgm:cxn modelId="{425A0342-CA7B-4760-85F8-3348E71AB33B}" type="presOf" srcId="{D1927A0A-6D9C-4A50-AD1C-849074A9D5FD}" destId="{ED26FE95-E010-4832-9E43-CDD208789480}" srcOrd="1" destOrd="0" presId="urn:microsoft.com/office/officeart/2008/layout/HorizontalMultiLevelHierarchy"/>
    <dgm:cxn modelId="{29B0D563-4B61-461E-9201-D72A976AAF24}" type="presOf" srcId="{8130CE33-5C35-4656-81C6-CE15AD2B133A}" destId="{D3F27DF9-79DB-4EF8-94EE-2A6D1B6529B5}" srcOrd="0" destOrd="0" presId="urn:microsoft.com/office/officeart/2008/layout/HorizontalMultiLevelHierarchy"/>
    <dgm:cxn modelId="{8996B366-3F55-4525-B991-FA6811E1A8DC}" type="presOf" srcId="{290EE0DC-872D-4A15-AE90-829FA3316391}" destId="{48CB7A35-8248-4A6B-A9FC-5A7A68C1D058}" srcOrd="1" destOrd="0" presId="urn:microsoft.com/office/officeart/2008/layout/HorizontalMultiLevelHierarchy"/>
    <dgm:cxn modelId="{4ED9F75A-C715-4ED7-8D9F-1B4B790AC264}" srcId="{4EE1375A-6EEB-429B-A274-2AEB74544F90}" destId="{723E2D42-86DF-4DAB-9A2C-8AA5B320BB9F}" srcOrd="1" destOrd="0" parTransId="{D1927A0A-6D9C-4A50-AD1C-849074A9D5FD}" sibTransId="{D11EB1E6-F26C-4B76-A6C8-7D3C74DA2C95}"/>
    <dgm:cxn modelId="{9830DF7B-BAD9-43F6-90AC-4E933FBA5335}" type="presOf" srcId="{54484C29-D015-42B5-B0DB-0F4393151968}" destId="{4EAB3C89-88CA-4DF8-B3FD-3D06DAAD58E8}" srcOrd="0" destOrd="0" presId="urn:microsoft.com/office/officeart/2008/layout/HorizontalMultiLevelHierarchy"/>
    <dgm:cxn modelId="{8A597C81-577F-45E8-B3F6-F672A309954E}" srcId="{4EE1375A-6EEB-429B-A274-2AEB74544F90}" destId="{EA95228B-0B97-40FD-8AE0-3E1306180EF2}" srcOrd="2" destOrd="0" parTransId="{54484C29-D015-42B5-B0DB-0F4393151968}" sibTransId="{C8673A62-6631-4C3E-8980-D85C55E1FF41}"/>
    <dgm:cxn modelId="{317FC88D-67CD-490C-B4E8-A4B987715E28}" type="presOf" srcId="{0C2FC2B3-E0E4-4C04-A5FF-24D8092314A9}" destId="{31CB75F9-C29E-4656-970A-6770F1FBA856}" srcOrd="0" destOrd="0" presId="urn:microsoft.com/office/officeart/2008/layout/HorizontalMultiLevelHierarchy"/>
    <dgm:cxn modelId="{24A75693-A8B6-471B-BBDC-42B1DAB86F84}" type="presOf" srcId="{54484C29-D015-42B5-B0DB-0F4393151968}" destId="{9474071E-9FCC-4A7C-A533-7918A391F547}" srcOrd="1" destOrd="0" presId="urn:microsoft.com/office/officeart/2008/layout/HorizontalMultiLevelHierarchy"/>
    <dgm:cxn modelId="{0565FDA1-3A53-4778-8CB1-0AE96830AAE0}" type="presOf" srcId="{0C79B21B-C6EF-49E7-A54E-CF81C1625B86}" destId="{076363F1-014C-453D-A803-1A76A11E030F}" srcOrd="0" destOrd="0" presId="urn:microsoft.com/office/officeart/2008/layout/HorizontalMultiLevelHierarchy"/>
    <dgm:cxn modelId="{BE2257AE-EFD6-41B6-83C9-9C513A842C39}" type="presOf" srcId="{61AEFB58-DB48-4B4C-A273-D7C85712ECD9}" destId="{2415B34C-456D-49DE-A88A-149C1EB1BAF7}" srcOrd="0" destOrd="0" presId="urn:microsoft.com/office/officeart/2008/layout/HorizontalMultiLevelHierarchy"/>
    <dgm:cxn modelId="{2800E8B9-8E4F-432D-ACE3-D1EECC01DCB5}" type="presOf" srcId="{4EE1375A-6EEB-429B-A274-2AEB74544F90}" destId="{86277795-2E5C-4B27-AA0B-5D610A556CD2}" srcOrd="0" destOrd="0" presId="urn:microsoft.com/office/officeart/2008/layout/HorizontalMultiLevelHierarchy"/>
    <dgm:cxn modelId="{EE6522BE-B099-4E6A-83A2-E619E07EAED2}" type="presOf" srcId="{0C79B21B-C6EF-49E7-A54E-CF81C1625B86}" destId="{B9320092-7747-4C95-8DE6-1BD6B0D5CA4B}" srcOrd="1" destOrd="0" presId="urn:microsoft.com/office/officeart/2008/layout/HorizontalMultiLevelHierarchy"/>
    <dgm:cxn modelId="{817889C6-75F4-4619-BE01-10241A8DE491}" type="presOf" srcId="{EA95228B-0B97-40FD-8AE0-3E1306180EF2}" destId="{948BCBB3-BE10-4CE5-9983-1C80B6A9B7C3}" srcOrd="0" destOrd="0" presId="urn:microsoft.com/office/officeart/2008/layout/HorizontalMultiLevelHierarchy"/>
    <dgm:cxn modelId="{8AFF4FE1-50FB-4EB9-9455-9F6EEC0791DC}" type="presOf" srcId="{723E2D42-86DF-4DAB-9A2C-8AA5B320BB9F}" destId="{B1AA8403-1EE8-4749-8B07-14754904B243}" srcOrd="0" destOrd="0" presId="urn:microsoft.com/office/officeart/2008/layout/HorizontalMultiLevelHierarchy"/>
    <dgm:cxn modelId="{724568E7-8B7F-4834-9948-0F33465E3BA0}" type="presOf" srcId="{4ABD3754-A983-4616-B4F0-9C4E60BB0A60}" destId="{619EA670-D244-48EF-8DEA-CB3405F0BA74}" srcOrd="1" destOrd="0" presId="urn:microsoft.com/office/officeart/2008/layout/HorizontalMultiLevelHierarchy"/>
    <dgm:cxn modelId="{2AA218E9-D0C9-4F02-85FB-79FFCC81C119}" srcId="{0C2FC2B3-E0E4-4C04-A5FF-24D8092314A9}" destId="{4EE1375A-6EEB-429B-A274-2AEB74544F90}" srcOrd="0" destOrd="0" parTransId="{C4527F2D-971B-4F87-B323-503E4530114D}" sibTransId="{42B640B0-7B34-4050-B329-5D800B176BA1}"/>
    <dgm:cxn modelId="{FE9B0F01-1FBC-40EA-AE01-C1C4749A618C}" type="presParOf" srcId="{31CB75F9-C29E-4656-970A-6770F1FBA856}" destId="{3A1FD7CE-D5F6-4E27-A595-5BA0811D16C3}" srcOrd="0" destOrd="0" presId="urn:microsoft.com/office/officeart/2008/layout/HorizontalMultiLevelHierarchy"/>
    <dgm:cxn modelId="{59AE5EC8-30C6-4B0C-B75C-93B81FE17E0F}" type="presParOf" srcId="{3A1FD7CE-D5F6-4E27-A595-5BA0811D16C3}" destId="{86277795-2E5C-4B27-AA0B-5D610A556CD2}" srcOrd="0" destOrd="0" presId="urn:microsoft.com/office/officeart/2008/layout/HorizontalMultiLevelHierarchy"/>
    <dgm:cxn modelId="{E31289E1-1CFB-46FC-8D89-12B3ED266DD3}" type="presParOf" srcId="{3A1FD7CE-D5F6-4E27-A595-5BA0811D16C3}" destId="{6B5B8F06-B84B-4FB1-82D8-D1D8214A2834}" srcOrd="1" destOrd="0" presId="urn:microsoft.com/office/officeart/2008/layout/HorizontalMultiLevelHierarchy"/>
    <dgm:cxn modelId="{9D92FE7D-50B4-46F6-8898-2B54CF00425F}" type="presParOf" srcId="{6B5B8F06-B84B-4FB1-82D8-D1D8214A2834}" destId="{076363F1-014C-453D-A803-1A76A11E030F}" srcOrd="0" destOrd="0" presId="urn:microsoft.com/office/officeart/2008/layout/HorizontalMultiLevelHierarchy"/>
    <dgm:cxn modelId="{C99A13F9-124E-4E42-8817-AA241AF8D6F4}" type="presParOf" srcId="{076363F1-014C-453D-A803-1A76A11E030F}" destId="{B9320092-7747-4C95-8DE6-1BD6B0D5CA4B}" srcOrd="0" destOrd="0" presId="urn:microsoft.com/office/officeart/2008/layout/HorizontalMultiLevelHierarchy"/>
    <dgm:cxn modelId="{D09352A0-BDAC-4CE7-906B-A03BA2BB0822}" type="presParOf" srcId="{6B5B8F06-B84B-4FB1-82D8-D1D8214A2834}" destId="{71A709FE-55F6-4259-9DA0-7AEB13921C29}" srcOrd="1" destOrd="0" presId="urn:microsoft.com/office/officeart/2008/layout/HorizontalMultiLevelHierarchy"/>
    <dgm:cxn modelId="{61AA5622-1603-4ECF-B8FA-B8528C8E6336}" type="presParOf" srcId="{71A709FE-55F6-4259-9DA0-7AEB13921C29}" destId="{2415B34C-456D-49DE-A88A-149C1EB1BAF7}" srcOrd="0" destOrd="0" presId="urn:microsoft.com/office/officeart/2008/layout/HorizontalMultiLevelHierarchy"/>
    <dgm:cxn modelId="{83E6D747-F379-4F20-9BB9-CCE06AD86AF7}" type="presParOf" srcId="{71A709FE-55F6-4259-9DA0-7AEB13921C29}" destId="{31DC235B-0A29-43C2-9DA1-83238D1E074E}" srcOrd="1" destOrd="0" presId="urn:microsoft.com/office/officeart/2008/layout/HorizontalMultiLevelHierarchy"/>
    <dgm:cxn modelId="{2777C2BD-A0FE-4005-BAC9-EA8042D17235}" type="presParOf" srcId="{6B5B8F06-B84B-4FB1-82D8-D1D8214A2834}" destId="{97162536-1191-4F93-ACEF-19685AC00FD9}" srcOrd="2" destOrd="0" presId="urn:microsoft.com/office/officeart/2008/layout/HorizontalMultiLevelHierarchy"/>
    <dgm:cxn modelId="{CCA16D46-1A6F-4186-A863-BB3A0A7D587A}" type="presParOf" srcId="{97162536-1191-4F93-ACEF-19685AC00FD9}" destId="{ED26FE95-E010-4832-9E43-CDD208789480}" srcOrd="0" destOrd="0" presId="urn:microsoft.com/office/officeart/2008/layout/HorizontalMultiLevelHierarchy"/>
    <dgm:cxn modelId="{F970E985-71FB-46A6-8000-311C1EAF61B1}" type="presParOf" srcId="{6B5B8F06-B84B-4FB1-82D8-D1D8214A2834}" destId="{AD91C22F-C3EF-4E72-9514-B63B2167BC32}" srcOrd="3" destOrd="0" presId="urn:microsoft.com/office/officeart/2008/layout/HorizontalMultiLevelHierarchy"/>
    <dgm:cxn modelId="{CB1C0B02-C4A5-4378-8428-8A2E57DBAFD0}" type="presParOf" srcId="{AD91C22F-C3EF-4E72-9514-B63B2167BC32}" destId="{B1AA8403-1EE8-4749-8B07-14754904B243}" srcOrd="0" destOrd="0" presId="urn:microsoft.com/office/officeart/2008/layout/HorizontalMultiLevelHierarchy"/>
    <dgm:cxn modelId="{DCE1150F-8531-4075-BD77-1DFE1E61BAFA}" type="presParOf" srcId="{AD91C22F-C3EF-4E72-9514-B63B2167BC32}" destId="{AB759689-583B-4191-9E40-AFD47DFBBE8C}" srcOrd="1" destOrd="0" presId="urn:microsoft.com/office/officeart/2008/layout/HorizontalMultiLevelHierarchy"/>
    <dgm:cxn modelId="{A8ECE054-82EF-41B6-AB3A-D5095A4B7364}" type="presParOf" srcId="{6B5B8F06-B84B-4FB1-82D8-D1D8214A2834}" destId="{4EAB3C89-88CA-4DF8-B3FD-3D06DAAD58E8}" srcOrd="4" destOrd="0" presId="urn:microsoft.com/office/officeart/2008/layout/HorizontalMultiLevelHierarchy"/>
    <dgm:cxn modelId="{4A1DEB87-B5C4-4AEC-96BD-26EB07ABE7EA}" type="presParOf" srcId="{4EAB3C89-88CA-4DF8-B3FD-3D06DAAD58E8}" destId="{9474071E-9FCC-4A7C-A533-7918A391F547}" srcOrd="0" destOrd="0" presId="urn:microsoft.com/office/officeart/2008/layout/HorizontalMultiLevelHierarchy"/>
    <dgm:cxn modelId="{63412BCF-B178-44FA-A576-5A7DFF4CDDE0}" type="presParOf" srcId="{6B5B8F06-B84B-4FB1-82D8-D1D8214A2834}" destId="{39F4D3F0-0B30-4417-BA57-BF71B527F22B}" srcOrd="5" destOrd="0" presId="urn:microsoft.com/office/officeart/2008/layout/HorizontalMultiLevelHierarchy"/>
    <dgm:cxn modelId="{0980848F-F83E-4097-B356-FD345ABE4B54}" type="presParOf" srcId="{39F4D3F0-0B30-4417-BA57-BF71B527F22B}" destId="{948BCBB3-BE10-4CE5-9983-1C80B6A9B7C3}" srcOrd="0" destOrd="0" presId="urn:microsoft.com/office/officeart/2008/layout/HorizontalMultiLevelHierarchy"/>
    <dgm:cxn modelId="{C5E90CD8-1324-4EC1-B868-E014F1408F90}" type="presParOf" srcId="{39F4D3F0-0B30-4417-BA57-BF71B527F22B}" destId="{3B6AAB72-5E3E-4670-93E9-4F3700544BDE}" srcOrd="1" destOrd="0" presId="urn:microsoft.com/office/officeart/2008/layout/HorizontalMultiLevelHierarchy"/>
    <dgm:cxn modelId="{1F2F20F5-1B98-48C9-B62B-000150859646}" type="presParOf" srcId="{6B5B8F06-B84B-4FB1-82D8-D1D8214A2834}" destId="{F20AB083-A556-40F2-91F6-C10DA8B81F32}" srcOrd="6" destOrd="0" presId="urn:microsoft.com/office/officeart/2008/layout/HorizontalMultiLevelHierarchy"/>
    <dgm:cxn modelId="{BB18856F-6F30-4898-A593-D96195BCE404}" type="presParOf" srcId="{F20AB083-A556-40F2-91F6-C10DA8B81F32}" destId="{48CB7A35-8248-4A6B-A9FC-5A7A68C1D058}" srcOrd="0" destOrd="0" presId="urn:microsoft.com/office/officeart/2008/layout/HorizontalMultiLevelHierarchy"/>
    <dgm:cxn modelId="{473B92CC-B42F-4654-8AA7-CBFF6ABD2641}" type="presParOf" srcId="{6B5B8F06-B84B-4FB1-82D8-D1D8214A2834}" destId="{BCEA25D0-065D-4F14-8B19-7F3300445068}" srcOrd="7" destOrd="0" presId="urn:microsoft.com/office/officeart/2008/layout/HorizontalMultiLevelHierarchy"/>
    <dgm:cxn modelId="{07F9C6D6-8FE3-4E81-BF1A-73BBAA59A042}" type="presParOf" srcId="{BCEA25D0-065D-4F14-8B19-7F3300445068}" destId="{3CE214C5-943B-4279-AC94-EB57B7C0AE0B}" srcOrd="0" destOrd="0" presId="urn:microsoft.com/office/officeart/2008/layout/HorizontalMultiLevelHierarchy"/>
    <dgm:cxn modelId="{C344A0FB-EB79-438A-A7EC-9F3ACF723E5F}" type="presParOf" srcId="{BCEA25D0-065D-4F14-8B19-7F3300445068}" destId="{659706A6-110A-4690-9EE1-BE72914CD5B0}" srcOrd="1" destOrd="0" presId="urn:microsoft.com/office/officeart/2008/layout/HorizontalMultiLevelHierarchy"/>
    <dgm:cxn modelId="{8ED1A672-BEDF-4E60-AB91-7EBD151FBECB}" type="presParOf" srcId="{6B5B8F06-B84B-4FB1-82D8-D1D8214A2834}" destId="{F1BC683C-2804-4605-B02F-A55EFDD94E7D}" srcOrd="8" destOrd="0" presId="urn:microsoft.com/office/officeart/2008/layout/HorizontalMultiLevelHierarchy"/>
    <dgm:cxn modelId="{A45A1149-578C-4ABA-8ECB-3F0B7D1EDA3E}" type="presParOf" srcId="{F1BC683C-2804-4605-B02F-A55EFDD94E7D}" destId="{619EA670-D244-48EF-8DEA-CB3405F0BA74}" srcOrd="0" destOrd="0" presId="urn:microsoft.com/office/officeart/2008/layout/HorizontalMultiLevelHierarchy"/>
    <dgm:cxn modelId="{EB906706-50AF-4394-B189-E2231017E91F}" type="presParOf" srcId="{6B5B8F06-B84B-4FB1-82D8-D1D8214A2834}" destId="{E705C21E-676E-4753-B8A7-AA306C01AC09}" srcOrd="9" destOrd="0" presId="urn:microsoft.com/office/officeart/2008/layout/HorizontalMultiLevelHierarchy"/>
    <dgm:cxn modelId="{11916A46-BA8A-4275-AB3C-799C729BBDE1}" type="presParOf" srcId="{E705C21E-676E-4753-B8A7-AA306C01AC09}" destId="{D3F27DF9-79DB-4EF8-94EE-2A6D1B6529B5}" srcOrd="0" destOrd="0" presId="urn:microsoft.com/office/officeart/2008/layout/HorizontalMultiLevelHierarchy"/>
    <dgm:cxn modelId="{92E65781-73CA-4D66-BD7A-6199BB8047E9}" type="presParOf" srcId="{E705C21E-676E-4753-B8A7-AA306C01AC09}" destId="{1743EFF8-3ABB-44C6-B8D2-BCEEFDDD705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BA3738-BFBD-4D87-BBD8-D7E39444583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fr-BE"/>
        </a:p>
      </dgm:t>
    </dgm:pt>
    <dgm:pt modelId="{91E44E96-365D-43F6-9F8C-7714D687E913}">
      <dgm:prSet phldrT="[Texte]"/>
      <dgm:spPr>
        <a:solidFill>
          <a:srgbClr val="BBF2AC"/>
        </a:solidFill>
        <a:ln>
          <a:solidFill>
            <a:schemeClr val="tx1"/>
          </a:solidFill>
        </a:ln>
      </dgm:spPr>
      <dgm:t>
        <a:bodyPr/>
        <a:lstStyle/>
        <a:p>
          <a:r>
            <a:rPr lang="fr-BE" b="1" dirty="0" err="1">
              <a:solidFill>
                <a:schemeClr val="tx1"/>
              </a:solidFill>
            </a:rPr>
            <a:t>Stap</a:t>
          </a:r>
          <a:r>
            <a:rPr lang="fr-BE" dirty="0">
              <a:solidFill>
                <a:schemeClr val="tx1"/>
              </a:solidFill>
            </a:rPr>
            <a:t> 10: </a:t>
          </a:r>
          <a:r>
            <a:rPr lang="fr-BE" dirty="0" err="1">
              <a:solidFill>
                <a:schemeClr val="tx1"/>
              </a:solidFill>
            </a:rPr>
            <a:t>Vrijgave</a:t>
          </a:r>
          <a:r>
            <a:rPr lang="fr-BE" dirty="0">
              <a:solidFill>
                <a:schemeClr val="tx1"/>
              </a:solidFill>
            </a:rPr>
            <a:t> </a:t>
          </a:r>
          <a:r>
            <a:rPr lang="fr-BE" dirty="0" err="1">
              <a:solidFill>
                <a:srgbClr val="FF0000"/>
              </a:solidFill>
            </a:rPr>
            <a:t>enkel</a:t>
          </a:r>
          <a:r>
            <a:rPr lang="fr-BE" dirty="0">
              <a:solidFill>
                <a:srgbClr val="FF0000"/>
              </a:solidFill>
            </a:rPr>
            <a:t> indien </a:t>
          </a:r>
        </a:p>
      </dgm:t>
    </dgm:pt>
    <dgm:pt modelId="{4394DA3F-C1FA-4D8D-8C43-5516FBA45157}" type="parTrans" cxnId="{7E1F5F3E-8C1D-4E5A-8352-B1837D9B65D3}">
      <dgm:prSet/>
      <dgm:spPr/>
      <dgm:t>
        <a:bodyPr/>
        <a:lstStyle/>
        <a:p>
          <a:endParaRPr lang="fr-BE">
            <a:solidFill>
              <a:schemeClr val="tx1"/>
            </a:solidFill>
          </a:endParaRPr>
        </a:p>
      </dgm:t>
    </dgm:pt>
    <dgm:pt modelId="{EFE93A79-7230-4462-BBC4-039688B747C6}" type="sibTrans" cxnId="{7E1F5F3E-8C1D-4E5A-8352-B1837D9B65D3}">
      <dgm:prSet/>
      <dgm:spPr/>
      <dgm:t>
        <a:bodyPr/>
        <a:lstStyle/>
        <a:p>
          <a:endParaRPr lang="fr-BE">
            <a:solidFill>
              <a:schemeClr val="tx1"/>
            </a:solidFill>
          </a:endParaRPr>
        </a:p>
      </dgm:t>
    </dgm:pt>
    <dgm:pt modelId="{AB0D0886-3017-456B-B638-DB1D353456C2}">
      <dgm:prSet phldrT="[Texte]"/>
      <dgm:spPr>
        <a:solidFill>
          <a:schemeClr val="bg1">
            <a:lumMod val="75000"/>
          </a:schemeClr>
        </a:solidFill>
        <a:ln>
          <a:solidFill>
            <a:schemeClr val="tx1"/>
          </a:solidFill>
        </a:ln>
      </dgm:spPr>
      <dgm:t>
        <a:bodyPr/>
        <a:lstStyle/>
        <a:p>
          <a:r>
            <a:rPr lang="fr-BE" b="1" dirty="0" err="1">
              <a:solidFill>
                <a:schemeClr val="tx1"/>
              </a:solidFill>
            </a:rPr>
            <a:t>Stap</a:t>
          </a:r>
          <a:r>
            <a:rPr lang="fr-BE" dirty="0">
              <a:solidFill>
                <a:schemeClr val="tx1"/>
              </a:solidFill>
            </a:rPr>
            <a:t> 11: </a:t>
          </a:r>
          <a:r>
            <a:rPr lang="fr-BE" dirty="0" err="1">
              <a:solidFill>
                <a:schemeClr val="tx1"/>
              </a:solidFill>
            </a:rPr>
            <a:t>Droogproces</a:t>
          </a:r>
          <a:r>
            <a:rPr lang="fr-BE" dirty="0">
              <a:solidFill>
                <a:schemeClr val="tx1"/>
              </a:solidFill>
            </a:rPr>
            <a:t> en </a:t>
          </a:r>
          <a:r>
            <a:rPr lang="fr-BE" dirty="0" err="1">
              <a:solidFill>
                <a:schemeClr val="tx1"/>
              </a:solidFill>
            </a:rPr>
            <a:t>opslag</a:t>
          </a:r>
          <a:endParaRPr lang="fr-BE" dirty="0">
            <a:solidFill>
              <a:schemeClr val="tx1"/>
            </a:solidFill>
          </a:endParaRPr>
        </a:p>
      </dgm:t>
    </dgm:pt>
    <dgm:pt modelId="{ABC06A6C-C875-4A23-9A31-9BA8CA9A481E}" type="parTrans" cxnId="{693F2F80-AE50-4356-8C90-1FD591275AC2}">
      <dgm:prSet/>
      <dgm:spPr/>
      <dgm:t>
        <a:bodyPr/>
        <a:lstStyle/>
        <a:p>
          <a:endParaRPr lang="fr-BE">
            <a:solidFill>
              <a:schemeClr val="tx1"/>
            </a:solidFill>
          </a:endParaRPr>
        </a:p>
      </dgm:t>
    </dgm:pt>
    <dgm:pt modelId="{E241D93D-41CC-402C-86D6-226E291E8087}" type="sibTrans" cxnId="{693F2F80-AE50-4356-8C90-1FD591275AC2}">
      <dgm:prSet/>
      <dgm:spPr/>
      <dgm:t>
        <a:bodyPr/>
        <a:lstStyle/>
        <a:p>
          <a:endParaRPr lang="fr-BE">
            <a:solidFill>
              <a:schemeClr val="tx1"/>
            </a:solidFill>
          </a:endParaRPr>
        </a:p>
      </dgm:t>
    </dgm:pt>
    <dgm:pt modelId="{A468DB29-E4EF-4985-A563-13D528DA0C88}">
      <dgm:prSet phldrT="[Texte]" custT="1"/>
      <dgm:spPr>
        <a:ln>
          <a:solidFill>
            <a:schemeClr val="tx1">
              <a:alpha val="90000"/>
            </a:schemeClr>
          </a:solidFill>
        </a:ln>
      </dgm:spPr>
      <dgm:t>
        <a:bodyPr anchor="ctr"/>
        <a:lstStyle/>
        <a:p>
          <a:pPr algn="ctr"/>
          <a:r>
            <a:rPr lang="fr-BE" sz="1700" dirty="0" err="1">
              <a:solidFill>
                <a:schemeClr val="tx1"/>
              </a:solidFill>
            </a:rPr>
            <a:t>Reinigings</a:t>
          </a:r>
          <a:r>
            <a:rPr lang="fr-BE" sz="1700" dirty="0">
              <a:solidFill>
                <a:schemeClr val="tx1"/>
              </a:solidFill>
            </a:rPr>
            <a:t>-en </a:t>
          </a:r>
          <a:r>
            <a:rPr lang="fr-BE" sz="1700" dirty="0" err="1">
              <a:solidFill>
                <a:schemeClr val="tx1"/>
              </a:solidFill>
            </a:rPr>
            <a:t>desinfectieproces</a:t>
          </a:r>
          <a:r>
            <a:rPr lang="fr-BE" sz="1700" dirty="0">
              <a:solidFill>
                <a:schemeClr val="tx1"/>
              </a:solidFill>
            </a:rPr>
            <a:t> </a:t>
          </a:r>
          <a:r>
            <a:rPr lang="fr-BE" sz="1700" dirty="0" err="1">
              <a:solidFill>
                <a:schemeClr val="tx1"/>
              </a:solidFill>
            </a:rPr>
            <a:t>zonder</a:t>
          </a:r>
          <a:r>
            <a:rPr lang="fr-BE" sz="1700" dirty="0">
              <a:solidFill>
                <a:schemeClr val="tx1"/>
              </a:solidFill>
            </a:rPr>
            <a:t> </a:t>
          </a:r>
          <a:r>
            <a:rPr lang="fr-BE" sz="1700" dirty="0" err="1">
              <a:solidFill>
                <a:schemeClr val="tx1"/>
              </a:solidFill>
            </a:rPr>
            <a:t>onderbreking</a:t>
          </a:r>
          <a:r>
            <a:rPr lang="fr-BE" sz="1700" dirty="0">
              <a:solidFill>
                <a:schemeClr val="tx1"/>
              </a:solidFill>
            </a:rPr>
            <a:t> </a:t>
          </a:r>
        </a:p>
      </dgm:t>
    </dgm:pt>
    <dgm:pt modelId="{5C1D5D25-24D4-40CD-B585-F785023A63BB}" type="parTrans" cxnId="{AB33175C-556D-49D1-B9D6-91F11AA493BD}">
      <dgm:prSet/>
      <dgm:spPr/>
      <dgm:t>
        <a:bodyPr/>
        <a:lstStyle/>
        <a:p>
          <a:endParaRPr lang="fr-BE">
            <a:solidFill>
              <a:schemeClr val="tx1"/>
            </a:solidFill>
          </a:endParaRPr>
        </a:p>
      </dgm:t>
    </dgm:pt>
    <dgm:pt modelId="{DBBC13AE-07D2-4F2A-96E1-F80794E04893}" type="sibTrans" cxnId="{AB33175C-556D-49D1-B9D6-91F11AA493BD}">
      <dgm:prSet/>
      <dgm:spPr/>
      <dgm:t>
        <a:bodyPr/>
        <a:lstStyle/>
        <a:p>
          <a:endParaRPr lang="fr-BE">
            <a:solidFill>
              <a:schemeClr val="tx1"/>
            </a:solidFill>
          </a:endParaRPr>
        </a:p>
      </dgm:t>
    </dgm:pt>
    <dgm:pt modelId="{1A477729-634E-4DE3-95B4-360A434D0C8D}">
      <dgm:prSet phldrT="[Texte]"/>
      <dgm:spPr>
        <a:solidFill>
          <a:schemeClr val="accent6">
            <a:lumMod val="20000"/>
            <a:lumOff val="80000"/>
            <a:alpha val="90000"/>
          </a:schemeClr>
        </a:solidFill>
        <a:ln>
          <a:solidFill>
            <a:schemeClr val="tx1">
              <a:alpha val="90000"/>
            </a:schemeClr>
          </a:solidFill>
        </a:ln>
      </dgm:spPr>
      <dgm:t>
        <a:bodyPr/>
        <a:lstStyle/>
        <a:p>
          <a:r>
            <a:rPr lang="fr-BE" dirty="0" err="1">
              <a:solidFill>
                <a:schemeClr val="tx1"/>
              </a:solidFill>
            </a:rPr>
            <a:t>Actief</a:t>
          </a:r>
          <a:r>
            <a:rPr lang="fr-BE" dirty="0">
              <a:solidFill>
                <a:schemeClr val="tx1"/>
              </a:solidFill>
            </a:rPr>
            <a:t> </a:t>
          </a:r>
          <a:r>
            <a:rPr lang="fr-BE" dirty="0" err="1">
              <a:solidFill>
                <a:schemeClr val="tx1"/>
              </a:solidFill>
            </a:rPr>
            <a:t>droogkast</a:t>
          </a:r>
          <a:r>
            <a:rPr lang="fr-BE" dirty="0">
              <a:solidFill>
                <a:schemeClr val="tx1"/>
              </a:solidFill>
            </a:rPr>
            <a:t>* </a:t>
          </a:r>
        </a:p>
      </dgm:t>
    </dgm:pt>
    <dgm:pt modelId="{852D2A69-5219-41A3-B532-A0650CC9510A}" type="parTrans" cxnId="{C45E9676-10F6-454E-905B-5D5AE99F700C}">
      <dgm:prSet/>
      <dgm:spPr/>
      <dgm:t>
        <a:bodyPr/>
        <a:lstStyle/>
        <a:p>
          <a:endParaRPr lang="fr-BE">
            <a:solidFill>
              <a:schemeClr val="tx1"/>
            </a:solidFill>
          </a:endParaRPr>
        </a:p>
      </dgm:t>
    </dgm:pt>
    <dgm:pt modelId="{99D81594-817F-4D14-BD63-EE7F258AFB7F}" type="sibTrans" cxnId="{C45E9676-10F6-454E-905B-5D5AE99F700C}">
      <dgm:prSet/>
      <dgm:spPr/>
      <dgm:t>
        <a:bodyPr/>
        <a:lstStyle/>
        <a:p>
          <a:endParaRPr lang="fr-BE">
            <a:solidFill>
              <a:schemeClr val="tx1"/>
            </a:solidFill>
          </a:endParaRPr>
        </a:p>
      </dgm:t>
    </dgm:pt>
    <dgm:pt modelId="{9DEACB7B-904C-41EC-A5AD-97F1C0E48049}">
      <dgm:prSet phldrT="[Texte]"/>
      <dgm:spPr>
        <a:solidFill>
          <a:srgbClr val="FFF0C1">
            <a:alpha val="90000"/>
          </a:srgbClr>
        </a:solidFill>
        <a:ln>
          <a:solidFill>
            <a:schemeClr val="tx1">
              <a:alpha val="90000"/>
            </a:schemeClr>
          </a:solidFill>
        </a:ln>
      </dgm:spPr>
      <dgm:t>
        <a:bodyPr/>
        <a:lstStyle/>
        <a:p>
          <a:r>
            <a:rPr lang="fr-BE" dirty="0" err="1">
              <a:solidFill>
                <a:schemeClr val="tx1"/>
              </a:solidFill>
            </a:rPr>
            <a:t>Bewaarkast</a:t>
          </a:r>
          <a:r>
            <a:rPr lang="fr-BE" dirty="0">
              <a:solidFill>
                <a:schemeClr val="tx1"/>
              </a:solidFill>
            </a:rPr>
            <a:t> of bak</a:t>
          </a:r>
        </a:p>
      </dgm:t>
    </dgm:pt>
    <dgm:pt modelId="{803FCB6D-FA49-4E4A-947A-5F314CCDE60A}" type="parTrans" cxnId="{4A4E8D56-EDE0-4E79-BBD5-FE3FC3EBFB91}">
      <dgm:prSet/>
      <dgm:spPr/>
      <dgm:t>
        <a:bodyPr/>
        <a:lstStyle/>
        <a:p>
          <a:endParaRPr lang="fr-BE"/>
        </a:p>
      </dgm:t>
    </dgm:pt>
    <dgm:pt modelId="{A224A3D9-69A6-468A-BCE0-50C57F8027C2}" type="sibTrans" cxnId="{4A4E8D56-EDE0-4E79-BBD5-FE3FC3EBFB91}">
      <dgm:prSet/>
      <dgm:spPr/>
      <dgm:t>
        <a:bodyPr/>
        <a:lstStyle/>
        <a:p>
          <a:endParaRPr lang="fr-BE"/>
        </a:p>
      </dgm:t>
    </dgm:pt>
    <dgm:pt modelId="{4BA98BFA-6E88-49DD-A4A5-A21B5ECAC4DC}">
      <dgm:prSet phldrT="[Texte]" custT="1"/>
      <dgm:spPr>
        <a:ln>
          <a:solidFill>
            <a:schemeClr val="tx1">
              <a:alpha val="90000"/>
            </a:schemeClr>
          </a:solidFill>
        </a:ln>
      </dgm:spPr>
      <dgm:t>
        <a:bodyPr anchor="ctr"/>
        <a:lstStyle/>
        <a:p>
          <a:pPr algn="ctr"/>
          <a:r>
            <a:rPr lang="nl-BE" sz="1700" dirty="0">
              <a:solidFill>
                <a:schemeClr val="tx1"/>
              </a:solidFill>
              <a:effectLst/>
              <a:latin typeface="Arial" panose="020B0604020202020204" pitchFamily="34" charset="0"/>
              <a:ea typeface="+mn-ea"/>
              <a:cs typeface="Arial" panose="020B0604020202020204" pitchFamily="34" charset="0"/>
            </a:rPr>
            <a:t>Geen zichtbare verontreiniging </a:t>
          </a:r>
          <a:endParaRPr lang="fr-BE" sz="1700" dirty="0">
            <a:solidFill>
              <a:schemeClr val="tx1"/>
            </a:solidFill>
          </a:endParaRPr>
        </a:p>
      </dgm:t>
    </dgm:pt>
    <dgm:pt modelId="{32B0325D-A5F8-47CF-B2D7-12000B2719C9}" type="parTrans" cxnId="{D7738F78-B508-4FF1-90C1-43183250EA1E}">
      <dgm:prSet/>
      <dgm:spPr/>
      <dgm:t>
        <a:bodyPr/>
        <a:lstStyle/>
        <a:p>
          <a:endParaRPr lang="fr-BE"/>
        </a:p>
      </dgm:t>
    </dgm:pt>
    <dgm:pt modelId="{BE8D5D60-4B42-4083-AAE0-4EC151ABF154}" type="sibTrans" cxnId="{D7738F78-B508-4FF1-90C1-43183250EA1E}">
      <dgm:prSet/>
      <dgm:spPr/>
      <dgm:t>
        <a:bodyPr/>
        <a:lstStyle/>
        <a:p>
          <a:endParaRPr lang="fr-BE"/>
        </a:p>
      </dgm:t>
    </dgm:pt>
    <dgm:pt modelId="{BA75DF9C-2CC2-47A1-ABEB-FF6DD7E6F6C9}">
      <dgm:prSet phldrT="[Texte]" custT="1"/>
      <dgm:spPr>
        <a:ln>
          <a:solidFill>
            <a:schemeClr val="tx1">
              <a:alpha val="90000"/>
            </a:schemeClr>
          </a:solidFill>
        </a:ln>
      </dgm:spPr>
      <dgm:t>
        <a:bodyPr anchor="ctr"/>
        <a:lstStyle/>
        <a:p>
          <a:pPr algn="ctr"/>
          <a:r>
            <a:rPr lang="nl-BE" sz="1700" dirty="0">
              <a:solidFill>
                <a:schemeClr val="tx1"/>
              </a:solidFill>
              <a:effectLst/>
              <a:latin typeface="Arial" panose="020B0604020202020204" pitchFamily="34" charset="0"/>
              <a:ea typeface="+mn-ea"/>
              <a:cs typeface="Arial" panose="020B0604020202020204" pitchFamily="34" charset="0"/>
            </a:rPr>
            <a:t>Slangen, afsluitdoppen, kanaalscheiders op plaatst</a:t>
          </a:r>
          <a:endParaRPr lang="fr-BE" sz="1700" dirty="0">
            <a:solidFill>
              <a:schemeClr val="tx1"/>
            </a:solidFill>
          </a:endParaRPr>
        </a:p>
      </dgm:t>
    </dgm:pt>
    <dgm:pt modelId="{EAE36BD8-F588-4D8D-BC9A-E0941E374981}" type="sibTrans" cxnId="{FC945EB8-1538-4163-93C2-6430A0A7A954}">
      <dgm:prSet/>
      <dgm:spPr/>
      <dgm:t>
        <a:bodyPr/>
        <a:lstStyle/>
        <a:p>
          <a:endParaRPr lang="fr-BE"/>
        </a:p>
      </dgm:t>
    </dgm:pt>
    <dgm:pt modelId="{E7441C84-0E27-464C-A33B-15EC0CEA2105}" type="parTrans" cxnId="{FC945EB8-1538-4163-93C2-6430A0A7A954}">
      <dgm:prSet/>
      <dgm:spPr/>
      <dgm:t>
        <a:bodyPr/>
        <a:lstStyle/>
        <a:p>
          <a:endParaRPr lang="fr-BE"/>
        </a:p>
      </dgm:t>
    </dgm:pt>
    <dgm:pt modelId="{92AD14B7-B1FB-494F-A6A6-FA8A174A057E}">
      <dgm:prSet phldrT="[Texte]"/>
      <dgm:spPr>
        <a:ln>
          <a:solidFill>
            <a:schemeClr val="tx1">
              <a:alpha val="90000"/>
            </a:schemeClr>
          </a:solidFill>
        </a:ln>
      </dgm:spPr>
      <dgm:t>
        <a:bodyPr/>
        <a:lstStyle/>
        <a:p>
          <a:r>
            <a:rPr lang="fr-BE" dirty="0" err="1">
              <a:solidFill>
                <a:schemeClr val="tx1"/>
              </a:solidFill>
            </a:rPr>
            <a:t>Andere</a:t>
          </a:r>
          <a:r>
            <a:rPr lang="fr-BE" dirty="0">
              <a:solidFill>
                <a:schemeClr val="tx1"/>
              </a:solidFill>
            </a:rPr>
            <a:t> </a:t>
          </a:r>
          <a:r>
            <a:rPr lang="fr-BE" dirty="0" err="1">
              <a:solidFill>
                <a:schemeClr val="tx1"/>
              </a:solidFill>
            </a:rPr>
            <a:t>droogsystemen</a:t>
          </a:r>
          <a:endParaRPr lang="fr-BE" dirty="0">
            <a:solidFill>
              <a:schemeClr val="tx1"/>
            </a:solidFill>
          </a:endParaRPr>
        </a:p>
      </dgm:t>
    </dgm:pt>
    <dgm:pt modelId="{36CC6742-F173-4C10-B4DE-B0F9B4AF3ABF}" type="parTrans" cxnId="{F2D5F41E-A201-4E84-A920-1559F676DF44}">
      <dgm:prSet/>
      <dgm:spPr/>
      <dgm:t>
        <a:bodyPr/>
        <a:lstStyle/>
        <a:p>
          <a:endParaRPr lang="fr-BE"/>
        </a:p>
      </dgm:t>
    </dgm:pt>
    <dgm:pt modelId="{64613E31-DBE1-4A88-B66A-FDEC817398BA}" type="sibTrans" cxnId="{F2D5F41E-A201-4E84-A920-1559F676DF44}">
      <dgm:prSet/>
      <dgm:spPr/>
      <dgm:t>
        <a:bodyPr/>
        <a:lstStyle/>
        <a:p>
          <a:endParaRPr lang="fr-BE"/>
        </a:p>
      </dgm:t>
    </dgm:pt>
    <dgm:pt modelId="{0B2011C8-1CA6-4E39-9CF7-50912408B603}" type="pres">
      <dgm:prSet presAssocID="{76BA3738-BFBD-4D87-BBD8-D7E39444583D}" presName="Name0" presStyleCnt="0">
        <dgm:presLayoutVars>
          <dgm:dir/>
          <dgm:animLvl val="lvl"/>
          <dgm:resizeHandles val="exact"/>
        </dgm:presLayoutVars>
      </dgm:prSet>
      <dgm:spPr/>
    </dgm:pt>
    <dgm:pt modelId="{2D7CF75B-830A-4F8C-A517-40870E1C28A1}" type="pres">
      <dgm:prSet presAssocID="{AB0D0886-3017-456B-B638-DB1D353456C2}" presName="boxAndChildren" presStyleCnt="0"/>
      <dgm:spPr/>
    </dgm:pt>
    <dgm:pt modelId="{90266718-9947-4694-84A9-DA04ADB3C35E}" type="pres">
      <dgm:prSet presAssocID="{AB0D0886-3017-456B-B638-DB1D353456C2}" presName="parentTextBox" presStyleLbl="node1" presStyleIdx="0" presStyleCnt="2"/>
      <dgm:spPr/>
    </dgm:pt>
    <dgm:pt modelId="{A695A575-A2C4-480E-95E5-5341D0ED441B}" type="pres">
      <dgm:prSet presAssocID="{AB0D0886-3017-456B-B638-DB1D353456C2}" presName="entireBox" presStyleLbl="node1" presStyleIdx="0" presStyleCnt="2"/>
      <dgm:spPr/>
    </dgm:pt>
    <dgm:pt modelId="{C74E33B0-D92C-4FB6-A82F-A18FA0E54D9A}" type="pres">
      <dgm:prSet presAssocID="{AB0D0886-3017-456B-B638-DB1D353456C2}" presName="descendantBox" presStyleCnt="0"/>
      <dgm:spPr/>
    </dgm:pt>
    <dgm:pt modelId="{6C20D79E-6FEA-448D-AC45-B4AFF5624706}" type="pres">
      <dgm:prSet presAssocID="{1A477729-634E-4DE3-95B4-360A434D0C8D}" presName="childTextBox" presStyleLbl="fgAccFollowNode1" presStyleIdx="0" presStyleCnt="6" custLinFactNeighborX="-147" custLinFactNeighborY="2937">
        <dgm:presLayoutVars>
          <dgm:bulletEnabled val="1"/>
        </dgm:presLayoutVars>
      </dgm:prSet>
      <dgm:spPr/>
    </dgm:pt>
    <dgm:pt modelId="{70A7A583-9D15-4AA3-AECC-FAE3C4D767A6}" type="pres">
      <dgm:prSet presAssocID="{92AD14B7-B1FB-494F-A6A6-FA8A174A057E}" presName="childTextBox" presStyleLbl="fgAccFollowNode1" presStyleIdx="1" presStyleCnt="6" custLinFactNeighborX="887" custLinFactNeighborY="2937">
        <dgm:presLayoutVars>
          <dgm:bulletEnabled val="1"/>
        </dgm:presLayoutVars>
      </dgm:prSet>
      <dgm:spPr/>
    </dgm:pt>
    <dgm:pt modelId="{60CE4010-AD4A-46CB-A47D-23BBC8268FF5}" type="pres">
      <dgm:prSet presAssocID="{9DEACB7B-904C-41EC-A5AD-97F1C0E48049}" presName="childTextBox" presStyleLbl="fgAccFollowNode1" presStyleIdx="2" presStyleCnt="6" custLinFactNeighborX="-887" custLinFactNeighborY="2937">
        <dgm:presLayoutVars>
          <dgm:bulletEnabled val="1"/>
        </dgm:presLayoutVars>
      </dgm:prSet>
      <dgm:spPr/>
    </dgm:pt>
    <dgm:pt modelId="{500C7EEF-BC75-45E4-8E9F-A9840D168EAD}" type="pres">
      <dgm:prSet presAssocID="{EFE93A79-7230-4462-BBC4-039688B747C6}" presName="sp" presStyleCnt="0"/>
      <dgm:spPr/>
    </dgm:pt>
    <dgm:pt modelId="{6262E643-7937-4470-8583-B4939C2514C1}" type="pres">
      <dgm:prSet presAssocID="{91E44E96-365D-43F6-9F8C-7714D687E913}" presName="arrowAndChildren" presStyleCnt="0"/>
      <dgm:spPr/>
    </dgm:pt>
    <dgm:pt modelId="{5D31825E-D2F6-4DA7-8FC2-257FE21F229F}" type="pres">
      <dgm:prSet presAssocID="{91E44E96-365D-43F6-9F8C-7714D687E913}" presName="parentTextArrow" presStyleLbl="node1" presStyleIdx="0" presStyleCnt="2"/>
      <dgm:spPr/>
    </dgm:pt>
    <dgm:pt modelId="{7EBE58A7-F305-4E6E-AF23-D4B35D240DEC}" type="pres">
      <dgm:prSet presAssocID="{91E44E96-365D-43F6-9F8C-7714D687E913}" presName="arrow" presStyleLbl="node1" presStyleIdx="1" presStyleCnt="2"/>
      <dgm:spPr/>
    </dgm:pt>
    <dgm:pt modelId="{D07E808A-8742-4223-B3EF-D3AA7103EE69}" type="pres">
      <dgm:prSet presAssocID="{91E44E96-365D-43F6-9F8C-7714D687E913}" presName="descendantArrow" presStyleCnt="0"/>
      <dgm:spPr/>
    </dgm:pt>
    <dgm:pt modelId="{348112D1-A714-4C50-93B3-ACAA85DF819B}" type="pres">
      <dgm:prSet presAssocID="{A468DB29-E4EF-4985-A563-13D528DA0C88}" presName="childTextArrow" presStyleLbl="fgAccFollowNode1" presStyleIdx="3" presStyleCnt="6" custLinFactNeighborX="-1114" custLinFactNeighborY="1639">
        <dgm:presLayoutVars>
          <dgm:bulletEnabled val="1"/>
        </dgm:presLayoutVars>
      </dgm:prSet>
      <dgm:spPr/>
    </dgm:pt>
    <dgm:pt modelId="{767359C0-C9E2-4607-8E11-A1D3FE75C8EA}" type="pres">
      <dgm:prSet presAssocID="{BA75DF9C-2CC2-47A1-ABEB-FF6DD7E6F6C9}" presName="childTextArrow" presStyleLbl="fgAccFollowNode1" presStyleIdx="4" presStyleCnt="6">
        <dgm:presLayoutVars>
          <dgm:bulletEnabled val="1"/>
        </dgm:presLayoutVars>
      </dgm:prSet>
      <dgm:spPr/>
    </dgm:pt>
    <dgm:pt modelId="{8E700C49-7AFC-45D8-9D4C-A261B68B8C84}" type="pres">
      <dgm:prSet presAssocID="{4BA98BFA-6E88-49DD-A4A5-A21B5ECAC4DC}" presName="childTextArrow" presStyleLbl="fgAccFollowNode1" presStyleIdx="5" presStyleCnt="6">
        <dgm:presLayoutVars>
          <dgm:bulletEnabled val="1"/>
        </dgm:presLayoutVars>
      </dgm:prSet>
      <dgm:spPr/>
    </dgm:pt>
  </dgm:ptLst>
  <dgm:cxnLst>
    <dgm:cxn modelId="{F2D5F41E-A201-4E84-A920-1559F676DF44}" srcId="{AB0D0886-3017-456B-B638-DB1D353456C2}" destId="{92AD14B7-B1FB-494F-A6A6-FA8A174A057E}" srcOrd="1" destOrd="0" parTransId="{36CC6742-F173-4C10-B4DE-B0F9B4AF3ABF}" sibTransId="{64613E31-DBE1-4A88-B66A-FDEC817398BA}"/>
    <dgm:cxn modelId="{855BC729-2806-486D-9093-20067359061B}" type="presOf" srcId="{76BA3738-BFBD-4D87-BBD8-D7E39444583D}" destId="{0B2011C8-1CA6-4E39-9CF7-50912408B603}" srcOrd="0" destOrd="0" presId="urn:microsoft.com/office/officeart/2005/8/layout/process4"/>
    <dgm:cxn modelId="{84401A33-4F34-4FF3-80E7-1372F274BFA9}" type="presOf" srcId="{9DEACB7B-904C-41EC-A5AD-97F1C0E48049}" destId="{60CE4010-AD4A-46CB-A47D-23BBC8268FF5}" srcOrd="0" destOrd="0" presId="urn:microsoft.com/office/officeart/2005/8/layout/process4"/>
    <dgm:cxn modelId="{7E1F5F3E-8C1D-4E5A-8352-B1837D9B65D3}" srcId="{76BA3738-BFBD-4D87-BBD8-D7E39444583D}" destId="{91E44E96-365D-43F6-9F8C-7714D687E913}" srcOrd="0" destOrd="0" parTransId="{4394DA3F-C1FA-4D8D-8C43-5516FBA45157}" sibTransId="{EFE93A79-7230-4462-BBC4-039688B747C6}"/>
    <dgm:cxn modelId="{AB33175C-556D-49D1-B9D6-91F11AA493BD}" srcId="{91E44E96-365D-43F6-9F8C-7714D687E913}" destId="{A468DB29-E4EF-4985-A563-13D528DA0C88}" srcOrd="0" destOrd="0" parTransId="{5C1D5D25-24D4-40CD-B585-F785023A63BB}" sibTransId="{DBBC13AE-07D2-4F2A-96E1-F80794E04893}"/>
    <dgm:cxn modelId="{31719848-72AF-4BD4-A87D-B4523CB5E48B}" type="presOf" srcId="{BA75DF9C-2CC2-47A1-ABEB-FF6DD7E6F6C9}" destId="{767359C0-C9E2-4607-8E11-A1D3FE75C8EA}" srcOrd="0" destOrd="0" presId="urn:microsoft.com/office/officeart/2005/8/layout/process4"/>
    <dgm:cxn modelId="{4A4E8D56-EDE0-4E79-BBD5-FE3FC3EBFB91}" srcId="{AB0D0886-3017-456B-B638-DB1D353456C2}" destId="{9DEACB7B-904C-41EC-A5AD-97F1C0E48049}" srcOrd="2" destOrd="0" parTransId="{803FCB6D-FA49-4E4A-947A-5F314CCDE60A}" sibTransId="{A224A3D9-69A6-468A-BCE0-50C57F8027C2}"/>
    <dgm:cxn modelId="{C45E9676-10F6-454E-905B-5D5AE99F700C}" srcId="{AB0D0886-3017-456B-B638-DB1D353456C2}" destId="{1A477729-634E-4DE3-95B4-360A434D0C8D}" srcOrd="0" destOrd="0" parTransId="{852D2A69-5219-41A3-B532-A0650CC9510A}" sibTransId="{99D81594-817F-4D14-BD63-EE7F258AFB7F}"/>
    <dgm:cxn modelId="{D7738F78-B508-4FF1-90C1-43183250EA1E}" srcId="{91E44E96-365D-43F6-9F8C-7714D687E913}" destId="{4BA98BFA-6E88-49DD-A4A5-A21B5ECAC4DC}" srcOrd="2" destOrd="0" parTransId="{32B0325D-A5F8-47CF-B2D7-12000B2719C9}" sibTransId="{BE8D5D60-4B42-4083-AAE0-4EC151ABF154}"/>
    <dgm:cxn modelId="{AB1FDA7B-7726-4F29-B5E3-BEDAE25FE39D}" type="presOf" srcId="{92AD14B7-B1FB-494F-A6A6-FA8A174A057E}" destId="{70A7A583-9D15-4AA3-AECC-FAE3C4D767A6}" srcOrd="0" destOrd="0" presId="urn:microsoft.com/office/officeart/2005/8/layout/process4"/>
    <dgm:cxn modelId="{B6BC387D-F36D-4B40-95DE-C22732DF4C4A}" type="presOf" srcId="{AB0D0886-3017-456B-B638-DB1D353456C2}" destId="{A695A575-A2C4-480E-95E5-5341D0ED441B}" srcOrd="1" destOrd="0" presId="urn:microsoft.com/office/officeart/2005/8/layout/process4"/>
    <dgm:cxn modelId="{693F2F80-AE50-4356-8C90-1FD591275AC2}" srcId="{76BA3738-BFBD-4D87-BBD8-D7E39444583D}" destId="{AB0D0886-3017-456B-B638-DB1D353456C2}" srcOrd="1" destOrd="0" parTransId="{ABC06A6C-C875-4A23-9A31-9BA8CA9A481E}" sibTransId="{E241D93D-41CC-402C-86D6-226E291E8087}"/>
    <dgm:cxn modelId="{71D3BCAD-DE6A-405D-88F4-8CBE42940CFE}" type="presOf" srcId="{4BA98BFA-6E88-49DD-A4A5-A21B5ECAC4DC}" destId="{8E700C49-7AFC-45D8-9D4C-A261B68B8C84}" srcOrd="0" destOrd="0" presId="urn:microsoft.com/office/officeart/2005/8/layout/process4"/>
    <dgm:cxn modelId="{6F8826B3-BF9E-4C2E-90BD-89282881DE9E}" type="presOf" srcId="{AB0D0886-3017-456B-B638-DB1D353456C2}" destId="{90266718-9947-4694-84A9-DA04ADB3C35E}" srcOrd="0" destOrd="0" presId="urn:microsoft.com/office/officeart/2005/8/layout/process4"/>
    <dgm:cxn modelId="{FC945EB8-1538-4163-93C2-6430A0A7A954}" srcId="{91E44E96-365D-43F6-9F8C-7714D687E913}" destId="{BA75DF9C-2CC2-47A1-ABEB-FF6DD7E6F6C9}" srcOrd="1" destOrd="0" parTransId="{E7441C84-0E27-464C-A33B-15EC0CEA2105}" sibTransId="{EAE36BD8-F588-4D8D-BC9A-E0941E374981}"/>
    <dgm:cxn modelId="{4FD212C8-7924-406C-84EB-C70454FCFADD}" type="presOf" srcId="{91E44E96-365D-43F6-9F8C-7714D687E913}" destId="{7EBE58A7-F305-4E6E-AF23-D4B35D240DEC}" srcOrd="1" destOrd="0" presId="urn:microsoft.com/office/officeart/2005/8/layout/process4"/>
    <dgm:cxn modelId="{D7B910CA-F3B6-4F6F-B875-2BE4BA3C7564}" type="presOf" srcId="{91E44E96-365D-43F6-9F8C-7714D687E913}" destId="{5D31825E-D2F6-4DA7-8FC2-257FE21F229F}" srcOrd="0" destOrd="0" presId="urn:microsoft.com/office/officeart/2005/8/layout/process4"/>
    <dgm:cxn modelId="{58C54DCB-1BAE-4CA0-9950-3CED5ADAAE9A}" type="presOf" srcId="{A468DB29-E4EF-4985-A563-13D528DA0C88}" destId="{348112D1-A714-4C50-93B3-ACAA85DF819B}" srcOrd="0" destOrd="0" presId="urn:microsoft.com/office/officeart/2005/8/layout/process4"/>
    <dgm:cxn modelId="{7F92C9F5-3D41-478D-BC7D-2E55D88F4464}" type="presOf" srcId="{1A477729-634E-4DE3-95B4-360A434D0C8D}" destId="{6C20D79E-6FEA-448D-AC45-B4AFF5624706}" srcOrd="0" destOrd="0" presId="urn:microsoft.com/office/officeart/2005/8/layout/process4"/>
    <dgm:cxn modelId="{A7AB0E81-FA10-4FAF-BB7E-F2CDD958BEB6}" type="presParOf" srcId="{0B2011C8-1CA6-4E39-9CF7-50912408B603}" destId="{2D7CF75B-830A-4F8C-A517-40870E1C28A1}" srcOrd="0" destOrd="0" presId="urn:microsoft.com/office/officeart/2005/8/layout/process4"/>
    <dgm:cxn modelId="{0A91F6B1-7491-42EF-A20E-41A11A894056}" type="presParOf" srcId="{2D7CF75B-830A-4F8C-A517-40870E1C28A1}" destId="{90266718-9947-4694-84A9-DA04ADB3C35E}" srcOrd="0" destOrd="0" presId="urn:microsoft.com/office/officeart/2005/8/layout/process4"/>
    <dgm:cxn modelId="{301BC127-C7D3-404E-A24B-28BA97713146}" type="presParOf" srcId="{2D7CF75B-830A-4F8C-A517-40870E1C28A1}" destId="{A695A575-A2C4-480E-95E5-5341D0ED441B}" srcOrd="1" destOrd="0" presId="urn:microsoft.com/office/officeart/2005/8/layout/process4"/>
    <dgm:cxn modelId="{4B443CB2-4906-4B92-97E4-311D19FE757C}" type="presParOf" srcId="{2D7CF75B-830A-4F8C-A517-40870E1C28A1}" destId="{C74E33B0-D92C-4FB6-A82F-A18FA0E54D9A}" srcOrd="2" destOrd="0" presId="urn:microsoft.com/office/officeart/2005/8/layout/process4"/>
    <dgm:cxn modelId="{77AE6FCE-8A68-4067-B4B9-1D8078426BC3}" type="presParOf" srcId="{C74E33B0-D92C-4FB6-A82F-A18FA0E54D9A}" destId="{6C20D79E-6FEA-448D-AC45-B4AFF5624706}" srcOrd="0" destOrd="0" presId="urn:microsoft.com/office/officeart/2005/8/layout/process4"/>
    <dgm:cxn modelId="{A744CAAC-F993-4E30-86D3-365F00C01931}" type="presParOf" srcId="{C74E33B0-D92C-4FB6-A82F-A18FA0E54D9A}" destId="{70A7A583-9D15-4AA3-AECC-FAE3C4D767A6}" srcOrd="1" destOrd="0" presId="urn:microsoft.com/office/officeart/2005/8/layout/process4"/>
    <dgm:cxn modelId="{3121FF0A-ED4A-4021-8C15-195B16A6D521}" type="presParOf" srcId="{C74E33B0-D92C-4FB6-A82F-A18FA0E54D9A}" destId="{60CE4010-AD4A-46CB-A47D-23BBC8268FF5}" srcOrd="2" destOrd="0" presId="urn:microsoft.com/office/officeart/2005/8/layout/process4"/>
    <dgm:cxn modelId="{7DDA7A5E-8874-4DEF-8639-316500BB8238}" type="presParOf" srcId="{0B2011C8-1CA6-4E39-9CF7-50912408B603}" destId="{500C7EEF-BC75-45E4-8E9F-A9840D168EAD}" srcOrd="1" destOrd="0" presId="urn:microsoft.com/office/officeart/2005/8/layout/process4"/>
    <dgm:cxn modelId="{FFB4F2CA-59F8-4A58-9602-4F06D40E8618}" type="presParOf" srcId="{0B2011C8-1CA6-4E39-9CF7-50912408B603}" destId="{6262E643-7937-4470-8583-B4939C2514C1}" srcOrd="2" destOrd="0" presId="urn:microsoft.com/office/officeart/2005/8/layout/process4"/>
    <dgm:cxn modelId="{7D7168C9-286F-4827-B6EB-1DB0280C5196}" type="presParOf" srcId="{6262E643-7937-4470-8583-B4939C2514C1}" destId="{5D31825E-D2F6-4DA7-8FC2-257FE21F229F}" srcOrd="0" destOrd="0" presId="urn:microsoft.com/office/officeart/2005/8/layout/process4"/>
    <dgm:cxn modelId="{0F43AAE7-2F24-4CE3-A171-B3836DAC3AF0}" type="presParOf" srcId="{6262E643-7937-4470-8583-B4939C2514C1}" destId="{7EBE58A7-F305-4E6E-AF23-D4B35D240DEC}" srcOrd="1" destOrd="0" presId="urn:microsoft.com/office/officeart/2005/8/layout/process4"/>
    <dgm:cxn modelId="{CAD9047F-C592-4CD6-96FF-5C853D5AB06B}" type="presParOf" srcId="{6262E643-7937-4470-8583-B4939C2514C1}" destId="{D07E808A-8742-4223-B3EF-D3AA7103EE69}" srcOrd="2" destOrd="0" presId="urn:microsoft.com/office/officeart/2005/8/layout/process4"/>
    <dgm:cxn modelId="{ACD21647-798C-4580-B4E7-BE1573181073}" type="presParOf" srcId="{D07E808A-8742-4223-B3EF-D3AA7103EE69}" destId="{348112D1-A714-4C50-93B3-ACAA85DF819B}" srcOrd="0" destOrd="0" presId="urn:microsoft.com/office/officeart/2005/8/layout/process4"/>
    <dgm:cxn modelId="{0C723F97-2088-4FC3-BDA9-5FED9B4A619C}" type="presParOf" srcId="{D07E808A-8742-4223-B3EF-D3AA7103EE69}" destId="{767359C0-C9E2-4607-8E11-A1D3FE75C8EA}" srcOrd="1" destOrd="0" presId="urn:microsoft.com/office/officeart/2005/8/layout/process4"/>
    <dgm:cxn modelId="{181A9230-E3AA-4A57-AA11-EEAD92E54BB5}" type="presParOf" srcId="{D07E808A-8742-4223-B3EF-D3AA7103EE69}" destId="{8E700C49-7AFC-45D8-9D4C-A261B68B8C84}"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0C2FC2B3-E0E4-4C04-A5FF-24D8092314A9}"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fr-BE"/>
        </a:p>
      </dgm:t>
    </dgm:pt>
    <dgm:pt modelId="{B3A348C6-907D-4FBC-984C-E62769948B6F}">
      <dgm:prSet phldrT="[Texte]"/>
      <dgm:spPr/>
      <dgm:t>
        <a:bodyPr/>
        <a:lstStyle/>
        <a:p>
          <a:r>
            <a:rPr lang="fr-BE"/>
            <a:t>Droogkast</a:t>
          </a:r>
          <a:endParaRPr lang="fr-BE" dirty="0"/>
        </a:p>
      </dgm:t>
    </dgm:pt>
    <dgm:pt modelId="{A9D7C2CD-F6DB-4DB3-91C8-7E794DD4151D}" type="parTrans" cxnId="{54916682-6AE1-48D3-A02C-820169EDB39F}">
      <dgm:prSet/>
      <dgm:spPr/>
      <dgm:t>
        <a:bodyPr/>
        <a:lstStyle/>
        <a:p>
          <a:endParaRPr lang="fr-BE"/>
        </a:p>
      </dgm:t>
    </dgm:pt>
    <dgm:pt modelId="{6A432874-FA57-47C7-8B42-695C70839AFB}" type="sibTrans" cxnId="{54916682-6AE1-48D3-A02C-820169EDB39F}">
      <dgm:prSet/>
      <dgm:spPr/>
      <dgm:t>
        <a:bodyPr/>
        <a:lstStyle/>
        <a:p>
          <a:endParaRPr lang="fr-BE"/>
        </a:p>
      </dgm:t>
    </dgm:pt>
    <dgm:pt modelId="{1C589E22-7654-438C-9A74-80481D6CE0D8}">
      <dgm:prSet phldrT="[Texte]" custT="1"/>
      <dgm:spPr/>
      <dgm:t>
        <a:bodyPr/>
        <a:lstStyle/>
        <a:p>
          <a:r>
            <a:rPr lang="fr-BE" sz="1600"/>
            <a:t>Droogtermijnen tussen 30 min en 120 min</a:t>
          </a:r>
          <a:endParaRPr lang="fr-BE" sz="1600" dirty="0"/>
        </a:p>
      </dgm:t>
    </dgm:pt>
    <dgm:pt modelId="{836C6CBD-F843-442B-AE72-91882F979D7F}" type="parTrans" cxnId="{0D2D55A4-B682-48E3-932D-D22FD58B7B14}">
      <dgm:prSet/>
      <dgm:spPr/>
      <dgm:t>
        <a:bodyPr/>
        <a:lstStyle/>
        <a:p>
          <a:endParaRPr lang="fr-BE"/>
        </a:p>
      </dgm:t>
    </dgm:pt>
    <dgm:pt modelId="{28E719B1-EE23-4463-8211-E3ED48BE103E}" type="sibTrans" cxnId="{0D2D55A4-B682-48E3-932D-D22FD58B7B14}">
      <dgm:prSet/>
      <dgm:spPr/>
      <dgm:t>
        <a:bodyPr/>
        <a:lstStyle/>
        <a:p>
          <a:endParaRPr lang="fr-BE"/>
        </a:p>
      </dgm:t>
    </dgm:pt>
    <dgm:pt modelId="{ACD04B70-13E4-4AEC-9707-866BF5825C43}">
      <dgm:prSet phldrT="[Texte]" custT="1"/>
      <dgm:spPr/>
      <dgm:t>
        <a:bodyPr/>
        <a:lstStyle/>
        <a:p>
          <a:r>
            <a:rPr lang="fr-BE" sz="1600"/>
            <a:t>Werkkanalen aansluiten volgens gebruikaanwijzing van fabrikant</a:t>
          </a:r>
          <a:endParaRPr lang="fr-BE" sz="1600" dirty="0"/>
        </a:p>
      </dgm:t>
    </dgm:pt>
    <dgm:pt modelId="{FDE5BCC8-5CC1-4C67-B7B7-B4D5FAD8D592}" type="parTrans" cxnId="{27AD3298-4A2B-4142-9049-D2EE35D607DA}">
      <dgm:prSet/>
      <dgm:spPr/>
      <dgm:t>
        <a:bodyPr/>
        <a:lstStyle/>
        <a:p>
          <a:endParaRPr lang="fr-BE"/>
        </a:p>
      </dgm:t>
    </dgm:pt>
    <dgm:pt modelId="{5F461546-7EA8-4040-8633-BA2A7A58C923}" type="sibTrans" cxnId="{27AD3298-4A2B-4142-9049-D2EE35D607DA}">
      <dgm:prSet/>
      <dgm:spPr/>
      <dgm:t>
        <a:bodyPr/>
        <a:lstStyle/>
        <a:p>
          <a:endParaRPr lang="fr-BE"/>
        </a:p>
      </dgm:t>
    </dgm:pt>
    <dgm:pt modelId="{440D7B43-F91C-4676-8B51-9F1989FCF342}">
      <dgm:prSet phldrT="[Texte]"/>
      <dgm:spPr>
        <a:solidFill>
          <a:srgbClr val="FFC000"/>
        </a:solidFill>
      </dgm:spPr>
      <dgm:t>
        <a:bodyPr/>
        <a:lstStyle/>
        <a:p>
          <a:r>
            <a:rPr lang="fr-BE"/>
            <a:t>Bewaarkast/ bak</a:t>
          </a:r>
          <a:endParaRPr lang="fr-BE" dirty="0"/>
        </a:p>
      </dgm:t>
    </dgm:pt>
    <dgm:pt modelId="{511ABDAC-F7F8-44A0-92EB-546C424A3D63}" type="parTrans" cxnId="{E68CB4A6-E8E4-4676-A01D-0E62D45C7CBA}">
      <dgm:prSet/>
      <dgm:spPr/>
      <dgm:t>
        <a:bodyPr/>
        <a:lstStyle/>
        <a:p>
          <a:endParaRPr lang="fr-BE"/>
        </a:p>
      </dgm:t>
    </dgm:pt>
    <dgm:pt modelId="{39AA9678-78A0-487A-ABED-77A6E51FD8CD}" type="sibTrans" cxnId="{E68CB4A6-E8E4-4676-A01D-0E62D45C7CBA}">
      <dgm:prSet/>
      <dgm:spPr/>
      <dgm:t>
        <a:bodyPr/>
        <a:lstStyle/>
        <a:p>
          <a:endParaRPr lang="fr-BE"/>
        </a:p>
      </dgm:t>
    </dgm:pt>
    <dgm:pt modelId="{351E6BA6-57E7-4AD9-BB53-49C7BAD19173}">
      <dgm:prSet phldrT="[Texte]" custT="1"/>
      <dgm:spPr>
        <a:solidFill>
          <a:srgbClr val="FFF0C1">
            <a:alpha val="89804"/>
          </a:srgbClr>
        </a:solidFill>
      </dgm:spPr>
      <dgm:t>
        <a:bodyPr/>
        <a:lstStyle/>
        <a:p>
          <a:r>
            <a:rPr lang="fr-BE" sz="1600" dirty="0" err="1"/>
            <a:t>Gesloten</a:t>
          </a:r>
          <a:r>
            <a:rPr lang="fr-BE" sz="1600" dirty="0"/>
            <a:t> </a:t>
          </a:r>
          <a:r>
            <a:rPr lang="fr-BE" sz="1600" dirty="0" err="1"/>
            <a:t>schone</a:t>
          </a:r>
          <a:r>
            <a:rPr lang="fr-BE" sz="1600" dirty="0"/>
            <a:t>, </a:t>
          </a:r>
          <a:r>
            <a:rPr lang="fr-BE" sz="1600" dirty="0" err="1"/>
            <a:t>stofvrije</a:t>
          </a:r>
          <a:r>
            <a:rPr lang="fr-BE" sz="1600" dirty="0"/>
            <a:t> </a:t>
          </a:r>
          <a:r>
            <a:rPr lang="fr-BE" sz="1600" dirty="0" err="1"/>
            <a:t>omgeving</a:t>
          </a:r>
          <a:r>
            <a:rPr lang="fr-BE" sz="1600" dirty="0"/>
            <a:t> </a:t>
          </a:r>
        </a:p>
      </dgm:t>
    </dgm:pt>
    <dgm:pt modelId="{F755ED48-423F-4A82-B8BB-CD5FD7BACE5D}" type="parTrans" cxnId="{312B940E-C3D9-4F8C-A446-141A6EAA39E8}">
      <dgm:prSet/>
      <dgm:spPr/>
      <dgm:t>
        <a:bodyPr/>
        <a:lstStyle/>
        <a:p>
          <a:endParaRPr lang="fr-BE"/>
        </a:p>
      </dgm:t>
    </dgm:pt>
    <dgm:pt modelId="{7174906C-785B-4A32-A7C3-72C8CBE47385}" type="sibTrans" cxnId="{312B940E-C3D9-4F8C-A446-141A6EAA39E8}">
      <dgm:prSet/>
      <dgm:spPr/>
      <dgm:t>
        <a:bodyPr/>
        <a:lstStyle/>
        <a:p>
          <a:endParaRPr lang="fr-BE"/>
        </a:p>
      </dgm:t>
    </dgm:pt>
    <dgm:pt modelId="{ABA0EC6F-9457-41FA-82A6-2B59373A7D66}">
      <dgm:prSet phldrT="[Texte]" custT="1"/>
      <dgm:spPr>
        <a:solidFill>
          <a:srgbClr val="FFF0C1">
            <a:alpha val="89804"/>
          </a:srgbClr>
        </a:solidFill>
      </dgm:spPr>
      <dgm:t>
        <a:bodyPr/>
        <a:lstStyle/>
        <a:p>
          <a:r>
            <a:rPr lang="fr-BE" sz="1600" dirty="0" err="1"/>
            <a:t>Termijn</a:t>
          </a:r>
          <a:r>
            <a:rPr lang="fr-BE" sz="1600" dirty="0"/>
            <a:t> 4u</a:t>
          </a:r>
        </a:p>
      </dgm:t>
    </dgm:pt>
    <dgm:pt modelId="{5421BB11-8D0E-4F8F-8D9A-4FB8422EF496}" type="parTrans" cxnId="{FD63F891-129C-41C9-92ED-781AAF34DEEA}">
      <dgm:prSet/>
      <dgm:spPr/>
      <dgm:t>
        <a:bodyPr/>
        <a:lstStyle/>
        <a:p>
          <a:endParaRPr lang="fr-BE"/>
        </a:p>
      </dgm:t>
    </dgm:pt>
    <dgm:pt modelId="{6FA474EA-CE18-4634-B0EB-5C4E1A103FEC}" type="sibTrans" cxnId="{FD63F891-129C-41C9-92ED-781AAF34DEEA}">
      <dgm:prSet/>
      <dgm:spPr/>
      <dgm:t>
        <a:bodyPr/>
        <a:lstStyle/>
        <a:p>
          <a:endParaRPr lang="fr-BE"/>
        </a:p>
      </dgm:t>
    </dgm:pt>
    <dgm:pt modelId="{6066DA78-DD34-4730-80CE-BDBE2EC9DB4B}">
      <dgm:prSet phldrT="[Texte]"/>
      <dgm:spPr/>
      <dgm:t>
        <a:bodyPr/>
        <a:lstStyle/>
        <a:p>
          <a:r>
            <a:rPr lang="fr-BE"/>
            <a:t>Andere droogkast systemen</a:t>
          </a:r>
          <a:endParaRPr lang="fr-BE" dirty="0"/>
        </a:p>
      </dgm:t>
    </dgm:pt>
    <dgm:pt modelId="{711766BC-F126-4A88-BD22-F4AA932E27F5}" type="parTrans" cxnId="{5E2B63DD-9466-4334-BD8A-7D301E48F1F2}">
      <dgm:prSet/>
      <dgm:spPr/>
      <dgm:t>
        <a:bodyPr/>
        <a:lstStyle/>
        <a:p>
          <a:endParaRPr lang="fr-BE"/>
        </a:p>
      </dgm:t>
    </dgm:pt>
    <dgm:pt modelId="{9BCFD2CF-3E66-4CEE-A9D9-A457FFE5C274}" type="sibTrans" cxnId="{5E2B63DD-9466-4334-BD8A-7D301E48F1F2}">
      <dgm:prSet/>
      <dgm:spPr/>
      <dgm:t>
        <a:bodyPr/>
        <a:lstStyle/>
        <a:p>
          <a:endParaRPr lang="fr-BE"/>
        </a:p>
      </dgm:t>
    </dgm:pt>
    <dgm:pt modelId="{4016DFB3-4AD2-4A41-8E67-FCCB53F6F0B0}">
      <dgm:prSet phldrT="[Texte]" custT="1"/>
      <dgm:spPr/>
      <dgm:t>
        <a:bodyPr/>
        <a:lstStyle/>
        <a:p>
          <a:r>
            <a:rPr lang="fr-BE" sz="1600" dirty="0" err="1"/>
            <a:t>Snelle</a:t>
          </a:r>
          <a:r>
            <a:rPr lang="fr-BE" sz="1600" dirty="0"/>
            <a:t> </a:t>
          </a:r>
          <a:r>
            <a:rPr lang="fr-BE" sz="1600" dirty="0" err="1"/>
            <a:t>droging</a:t>
          </a:r>
          <a:r>
            <a:rPr lang="fr-BE" sz="1600" dirty="0"/>
            <a:t> met </a:t>
          </a:r>
          <a:r>
            <a:rPr lang="fr-BE" sz="1600" dirty="0" err="1"/>
            <a:t>warme</a:t>
          </a:r>
          <a:r>
            <a:rPr lang="fr-BE" sz="1600" dirty="0"/>
            <a:t> </a:t>
          </a:r>
          <a:r>
            <a:rPr lang="fr-BE" sz="1600" dirty="0" err="1"/>
            <a:t>lucht</a:t>
          </a:r>
          <a:r>
            <a:rPr lang="fr-BE" sz="1600" dirty="0"/>
            <a:t>, </a:t>
          </a:r>
          <a:r>
            <a:rPr lang="fr-BE" sz="1600" dirty="0" err="1"/>
            <a:t>daarna</a:t>
          </a:r>
          <a:r>
            <a:rPr lang="fr-BE" sz="1600" dirty="0"/>
            <a:t> in </a:t>
          </a:r>
          <a:r>
            <a:rPr lang="fr-BE" sz="1600" dirty="0" err="1"/>
            <a:t>hermetische</a:t>
          </a:r>
          <a:r>
            <a:rPr lang="fr-BE" sz="1600" dirty="0"/>
            <a:t> </a:t>
          </a:r>
          <a:r>
            <a:rPr lang="fr-BE" sz="1600" dirty="0" err="1"/>
            <a:t>éénmalige</a:t>
          </a:r>
          <a:r>
            <a:rPr lang="fr-BE" sz="1600" dirty="0"/>
            <a:t> </a:t>
          </a:r>
          <a:r>
            <a:rPr lang="fr-BE" sz="1600" dirty="0" err="1"/>
            <a:t>plastieke</a:t>
          </a:r>
          <a:r>
            <a:rPr lang="fr-BE" sz="1600" dirty="0"/>
            <a:t> </a:t>
          </a:r>
          <a:r>
            <a:rPr lang="fr-BE" sz="1600" dirty="0" err="1"/>
            <a:t>zak</a:t>
          </a:r>
          <a:r>
            <a:rPr lang="fr-BE" sz="1600" dirty="0"/>
            <a:t> + </a:t>
          </a:r>
          <a:r>
            <a:rPr lang="fr-BE" sz="1600" dirty="0" err="1"/>
            <a:t>ozon</a:t>
          </a:r>
          <a:r>
            <a:rPr lang="fr-BE" sz="1600" dirty="0"/>
            <a:t> </a:t>
          </a:r>
          <a:r>
            <a:rPr lang="fr-BE" sz="1600" dirty="0" err="1"/>
            <a:t>injectie</a:t>
          </a:r>
          <a:endParaRPr lang="fr-BE" sz="1600" dirty="0"/>
        </a:p>
      </dgm:t>
    </dgm:pt>
    <dgm:pt modelId="{8BBD477B-FC81-424B-80CE-5CC1EDCEB5EC}" type="parTrans" cxnId="{DB59BFA2-2508-4D4C-A749-FA133A4D7705}">
      <dgm:prSet/>
      <dgm:spPr/>
      <dgm:t>
        <a:bodyPr/>
        <a:lstStyle/>
        <a:p>
          <a:endParaRPr lang="fr-BE"/>
        </a:p>
      </dgm:t>
    </dgm:pt>
    <dgm:pt modelId="{761B793D-4788-475C-8383-23A5526F5D0D}" type="sibTrans" cxnId="{DB59BFA2-2508-4D4C-A749-FA133A4D7705}">
      <dgm:prSet/>
      <dgm:spPr/>
      <dgm:t>
        <a:bodyPr/>
        <a:lstStyle/>
        <a:p>
          <a:endParaRPr lang="fr-BE"/>
        </a:p>
      </dgm:t>
    </dgm:pt>
    <dgm:pt modelId="{63CDC47D-D0E9-4EDA-8867-B7C5EED2BE21}">
      <dgm:prSet phldrT="[Texte]" custT="1"/>
      <dgm:spPr/>
      <dgm:t>
        <a:bodyPr/>
        <a:lstStyle/>
        <a:p>
          <a:r>
            <a:rPr lang="fr-BE" sz="1600" dirty="0" err="1"/>
            <a:t>Spoeling</a:t>
          </a:r>
          <a:r>
            <a:rPr lang="fr-BE" sz="1600" dirty="0"/>
            <a:t> met </a:t>
          </a:r>
          <a:r>
            <a:rPr lang="fr-BE" sz="1600" dirty="0" err="1"/>
            <a:t>perazijnzuuroplossing</a:t>
          </a:r>
          <a:r>
            <a:rPr lang="fr-BE" sz="1600" dirty="0"/>
            <a:t>, </a:t>
          </a:r>
          <a:r>
            <a:rPr lang="fr-BE" sz="1600" dirty="0" err="1"/>
            <a:t>nadien</a:t>
          </a:r>
          <a:r>
            <a:rPr lang="fr-BE" sz="1600" dirty="0"/>
            <a:t> </a:t>
          </a:r>
          <a:r>
            <a:rPr lang="fr-BE" sz="1600" dirty="0" err="1"/>
            <a:t>ingepakt</a:t>
          </a:r>
          <a:r>
            <a:rPr lang="fr-BE" sz="1600" dirty="0"/>
            <a:t> in </a:t>
          </a:r>
          <a:r>
            <a:rPr lang="fr-BE" sz="1600" dirty="0" err="1"/>
            <a:t>een</a:t>
          </a:r>
          <a:r>
            <a:rPr lang="fr-BE" sz="1600" dirty="0"/>
            <a:t> </a:t>
          </a:r>
          <a:r>
            <a:rPr lang="fr-BE" sz="1600" dirty="0" err="1"/>
            <a:t>éénmalige</a:t>
          </a:r>
          <a:r>
            <a:rPr lang="fr-BE" sz="1600" dirty="0"/>
            <a:t> semi-</a:t>
          </a:r>
          <a:r>
            <a:rPr lang="fr-BE" sz="1600" dirty="0" err="1"/>
            <a:t>vaccuüm</a:t>
          </a:r>
          <a:r>
            <a:rPr lang="fr-BE" sz="1600" dirty="0"/>
            <a:t> </a:t>
          </a:r>
          <a:r>
            <a:rPr lang="fr-BE" sz="1600" dirty="0" err="1"/>
            <a:t>verpakking</a:t>
          </a:r>
          <a:endParaRPr lang="fr-BE" sz="1600" dirty="0"/>
        </a:p>
      </dgm:t>
    </dgm:pt>
    <dgm:pt modelId="{CED2F9A2-2C8E-43BD-82EB-A83B049E5C06}" type="parTrans" cxnId="{3ACDCD8F-D2A2-435A-990B-720EE4A7A2EE}">
      <dgm:prSet/>
      <dgm:spPr/>
      <dgm:t>
        <a:bodyPr/>
        <a:lstStyle/>
        <a:p>
          <a:endParaRPr lang="fr-BE"/>
        </a:p>
      </dgm:t>
    </dgm:pt>
    <dgm:pt modelId="{A853E2E2-9BA7-443F-B3F2-8D9F8EF47DFA}" type="sibTrans" cxnId="{3ACDCD8F-D2A2-435A-990B-720EE4A7A2EE}">
      <dgm:prSet/>
      <dgm:spPr/>
      <dgm:t>
        <a:bodyPr/>
        <a:lstStyle/>
        <a:p>
          <a:endParaRPr lang="fr-BE"/>
        </a:p>
      </dgm:t>
    </dgm:pt>
    <dgm:pt modelId="{764C97A2-C9C5-4DE6-9280-7A9DD23BCC96}">
      <dgm:prSet phldrT="[Texte]" custT="1"/>
      <dgm:spPr/>
      <dgm:t>
        <a:bodyPr/>
        <a:lstStyle/>
        <a:p>
          <a:r>
            <a:rPr lang="fr-BE" sz="1600" dirty="0" err="1"/>
            <a:t>Bewaartermijn</a:t>
          </a:r>
          <a:r>
            <a:rPr lang="fr-BE" sz="1600" dirty="0"/>
            <a:t> </a:t>
          </a:r>
          <a:r>
            <a:rPr lang="fr-BE" sz="1600" dirty="0" err="1"/>
            <a:t>bepaald</a:t>
          </a:r>
          <a:r>
            <a:rPr lang="fr-BE" sz="1600" dirty="0"/>
            <a:t> </a:t>
          </a:r>
          <a:r>
            <a:rPr lang="fr-BE" sz="1600" dirty="0" err="1"/>
            <a:t>door</a:t>
          </a:r>
          <a:r>
            <a:rPr lang="fr-BE" sz="1600" dirty="0"/>
            <a:t> </a:t>
          </a:r>
          <a:r>
            <a:rPr lang="fr-BE" sz="1600" dirty="0" err="1"/>
            <a:t>fabrikant</a:t>
          </a:r>
          <a:endParaRPr lang="fr-BE" sz="1600" dirty="0"/>
        </a:p>
      </dgm:t>
    </dgm:pt>
    <dgm:pt modelId="{DFE0AC27-8189-48EB-8721-DDDDF3E6F38E}" type="parTrans" cxnId="{AE582EDE-47E3-48D5-B593-A60F496D3775}">
      <dgm:prSet/>
      <dgm:spPr/>
      <dgm:t>
        <a:bodyPr/>
        <a:lstStyle/>
        <a:p>
          <a:endParaRPr lang="fr-BE"/>
        </a:p>
      </dgm:t>
    </dgm:pt>
    <dgm:pt modelId="{75120945-1BD1-4142-87A6-297A0EB646D9}" type="sibTrans" cxnId="{AE582EDE-47E3-48D5-B593-A60F496D3775}">
      <dgm:prSet/>
      <dgm:spPr/>
      <dgm:t>
        <a:bodyPr/>
        <a:lstStyle/>
        <a:p>
          <a:endParaRPr lang="fr-BE"/>
        </a:p>
      </dgm:t>
    </dgm:pt>
    <dgm:pt modelId="{4A7590BA-65A4-4776-85FD-711592C55BCE}">
      <dgm:prSet phldrT="[Texte]" custT="1"/>
      <dgm:spPr>
        <a:solidFill>
          <a:srgbClr val="FFF0C1">
            <a:alpha val="89804"/>
          </a:srgbClr>
        </a:solidFill>
      </dgm:spPr>
      <dgm:t>
        <a:bodyPr/>
        <a:lstStyle/>
        <a:p>
          <a:r>
            <a:rPr lang="fr-BE" sz="1600"/>
            <a:t>Termijn &gt; 4u : terug naar stap 9: machinale reiniging en desinfectie</a:t>
          </a:r>
          <a:endParaRPr lang="fr-BE" sz="1600" dirty="0"/>
        </a:p>
      </dgm:t>
    </dgm:pt>
    <dgm:pt modelId="{CA6A97C5-48C4-496C-B83D-A3AE5728A44A}" type="parTrans" cxnId="{9E9191B8-1CD9-49D5-A22F-0513129C1290}">
      <dgm:prSet/>
      <dgm:spPr/>
      <dgm:t>
        <a:bodyPr/>
        <a:lstStyle/>
        <a:p>
          <a:endParaRPr lang="fr-BE"/>
        </a:p>
      </dgm:t>
    </dgm:pt>
    <dgm:pt modelId="{DD6305E4-2666-4B82-AF10-7BAE8E95D585}" type="sibTrans" cxnId="{9E9191B8-1CD9-49D5-A22F-0513129C1290}">
      <dgm:prSet/>
      <dgm:spPr/>
      <dgm:t>
        <a:bodyPr/>
        <a:lstStyle/>
        <a:p>
          <a:endParaRPr lang="fr-BE"/>
        </a:p>
      </dgm:t>
    </dgm:pt>
    <dgm:pt modelId="{1F2659B7-0DF2-4370-8D7B-70E38222E192}">
      <dgm:prSet phldrT="[Texte]" custT="1"/>
      <dgm:spPr/>
      <dgm:t>
        <a:bodyPr/>
        <a:lstStyle/>
        <a:p>
          <a:r>
            <a:rPr lang="fr-BE" sz="1600" dirty="0"/>
            <a:t>Verticale of horizontale </a:t>
          </a:r>
          <a:r>
            <a:rPr lang="fr-BE" sz="1600" dirty="0" err="1"/>
            <a:t>positie</a:t>
          </a:r>
          <a:r>
            <a:rPr lang="fr-BE" sz="1600" dirty="0"/>
            <a:t> </a:t>
          </a:r>
        </a:p>
      </dgm:t>
    </dgm:pt>
    <dgm:pt modelId="{A062C170-AF60-4F62-891A-13784E7BDECD}" type="parTrans" cxnId="{1EC1DBBE-9B63-4BAE-8324-1509D9809367}">
      <dgm:prSet/>
      <dgm:spPr/>
      <dgm:t>
        <a:bodyPr/>
        <a:lstStyle/>
        <a:p>
          <a:endParaRPr lang="fr-BE"/>
        </a:p>
      </dgm:t>
    </dgm:pt>
    <dgm:pt modelId="{34527B8D-A388-4C30-A5E4-799A8A8A65C1}" type="sibTrans" cxnId="{1EC1DBBE-9B63-4BAE-8324-1509D9809367}">
      <dgm:prSet/>
      <dgm:spPr/>
      <dgm:t>
        <a:bodyPr/>
        <a:lstStyle/>
        <a:p>
          <a:endParaRPr lang="fr-BE"/>
        </a:p>
      </dgm:t>
    </dgm:pt>
    <dgm:pt modelId="{046B8A76-7121-4F24-8D20-5BCE4289C285}" type="pres">
      <dgm:prSet presAssocID="{0C2FC2B3-E0E4-4C04-A5FF-24D8092314A9}" presName="Name0" presStyleCnt="0">
        <dgm:presLayoutVars>
          <dgm:dir/>
          <dgm:animLvl val="lvl"/>
          <dgm:resizeHandles/>
        </dgm:presLayoutVars>
      </dgm:prSet>
      <dgm:spPr/>
    </dgm:pt>
    <dgm:pt modelId="{497C2E1D-E3D3-4420-83E5-37A65C63278E}" type="pres">
      <dgm:prSet presAssocID="{B3A348C6-907D-4FBC-984C-E62769948B6F}" presName="linNode" presStyleCnt="0"/>
      <dgm:spPr/>
    </dgm:pt>
    <dgm:pt modelId="{A0DE23BA-7BB1-44EA-8384-276A3F9EBF00}" type="pres">
      <dgm:prSet presAssocID="{B3A348C6-907D-4FBC-984C-E62769948B6F}" presName="parentShp" presStyleLbl="node1" presStyleIdx="0" presStyleCnt="3" custScaleX="61402">
        <dgm:presLayoutVars>
          <dgm:bulletEnabled val="1"/>
        </dgm:presLayoutVars>
      </dgm:prSet>
      <dgm:spPr/>
    </dgm:pt>
    <dgm:pt modelId="{DD108A7C-E8F9-440E-8183-8E711091E5B1}" type="pres">
      <dgm:prSet presAssocID="{B3A348C6-907D-4FBC-984C-E62769948B6F}" presName="childShp" presStyleLbl="bgAccFollowNode1" presStyleIdx="0" presStyleCnt="3" custScaleX="140064">
        <dgm:presLayoutVars>
          <dgm:bulletEnabled val="1"/>
        </dgm:presLayoutVars>
      </dgm:prSet>
      <dgm:spPr/>
    </dgm:pt>
    <dgm:pt modelId="{B5951D0B-ADAC-4649-BE09-9D719D4FF363}" type="pres">
      <dgm:prSet presAssocID="{6A432874-FA57-47C7-8B42-695C70839AFB}" presName="spacing" presStyleCnt="0"/>
      <dgm:spPr/>
    </dgm:pt>
    <dgm:pt modelId="{A90A614D-8B89-48DA-B642-018D2DD19219}" type="pres">
      <dgm:prSet presAssocID="{6066DA78-DD34-4730-80CE-BDBE2EC9DB4B}" presName="linNode" presStyleCnt="0"/>
      <dgm:spPr/>
    </dgm:pt>
    <dgm:pt modelId="{8B8BFB91-7F83-4892-B69F-25E4A245E7F1}" type="pres">
      <dgm:prSet presAssocID="{6066DA78-DD34-4730-80CE-BDBE2EC9DB4B}" presName="parentShp" presStyleLbl="node1" presStyleIdx="1" presStyleCnt="3" custScaleX="56028">
        <dgm:presLayoutVars>
          <dgm:bulletEnabled val="1"/>
        </dgm:presLayoutVars>
      </dgm:prSet>
      <dgm:spPr/>
    </dgm:pt>
    <dgm:pt modelId="{385CEF75-4802-4585-AE1C-ED58A8B7ECF5}" type="pres">
      <dgm:prSet presAssocID="{6066DA78-DD34-4730-80CE-BDBE2EC9DB4B}" presName="childShp" presStyleLbl="bgAccFollowNode1" presStyleIdx="1" presStyleCnt="3" custScaleX="129315">
        <dgm:presLayoutVars>
          <dgm:bulletEnabled val="1"/>
        </dgm:presLayoutVars>
      </dgm:prSet>
      <dgm:spPr/>
    </dgm:pt>
    <dgm:pt modelId="{EA34F666-083A-4BB2-B6F6-6FF19477F468}" type="pres">
      <dgm:prSet presAssocID="{9BCFD2CF-3E66-4CEE-A9D9-A457FFE5C274}" presName="spacing" presStyleCnt="0"/>
      <dgm:spPr/>
    </dgm:pt>
    <dgm:pt modelId="{53824971-6171-412B-B422-9AE917E940EF}" type="pres">
      <dgm:prSet presAssocID="{440D7B43-F91C-4676-8B51-9F1989FCF342}" presName="linNode" presStyleCnt="0"/>
      <dgm:spPr/>
    </dgm:pt>
    <dgm:pt modelId="{33D553E3-2A48-4C0A-9510-6012DAB5B27C}" type="pres">
      <dgm:prSet presAssocID="{440D7B43-F91C-4676-8B51-9F1989FCF342}" presName="parentShp" presStyleLbl="node1" presStyleIdx="2" presStyleCnt="3" custScaleX="55862">
        <dgm:presLayoutVars>
          <dgm:bulletEnabled val="1"/>
        </dgm:presLayoutVars>
      </dgm:prSet>
      <dgm:spPr/>
    </dgm:pt>
    <dgm:pt modelId="{D3B0A410-FCEC-40E1-9783-1F417FE67223}" type="pres">
      <dgm:prSet presAssocID="{440D7B43-F91C-4676-8B51-9F1989FCF342}" presName="childShp" presStyleLbl="bgAccFollowNode1" presStyleIdx="2" presStyleCnt="3" custScaleX="125732">
        <dgm:presLayoutVars>
          <dgm:bulletEnabled val="1"/>
        </dgm:presLayoutVars>
      </dgm:prSet>
      <dgm:spPr/>
    </dgm:pt>
  </dgm:ptLst>
  <dgm:cxnLst>
    <dgm:cxn modelId="{80BBD701-0339-4075-8848-3261FBCB2DB5}" type="presOf" srcId="{4016DFB3-4AD2-4A41-8E67-FCCB53F6F0B0}" destId="{385CEF75-4802-4585-AE1C-ED58A8B7ECF5}" srcOrd="0" destOrd="0" presId="urn:microsoft.com/office/officeart/2005/8/layout/vList6"/>
    <dgm:cxn modelId="{312B940E-C3D9-4F8C-A446-141A6EAA39E8}" srcId="{440D7B43-F91C-4676-8B51-9F1989FCF342}" destId="{351E6BA6-57E7-4AD9-BB53-49C7BAD19173}" srcOrd="0" destOrd="0" parTransId="{F755ED48-423F-4A82-B8BB-CD5FD7BACE5D}" sibTransId="{7174906C-785B-4A32-A7C3-72C8CBE47385}"/>
    <dgm:cxn modelId="{4D55CB19-0037-4EFA-844B-64810FEADFC4}" type="presOf" srcId="{4A7590BA-65A4-4776-85FD-711592C55BCE}" destId="{D3B0A410-FCEC-40E1-9783-1F417FE67223}" srcOrd="0" destOrd="2" presId="urn:microsoft.com/office/officeart/2005/8/layout/vList6"/>
    <dgm:cxn modelId="{4AC11021-A1B7-4CC3-966E-847A7867E6B3}" type="presOf" srcId="{63CDC47D-D0E9-4EDA-8867-B7C5EED2BE21}" destId="{385CEF75-4802-4585-AE1C-ED58A8B7ECF5}" srcOrd="0" destOrd="1" presId="urn:microsoft.com/office/officeart/2005/8/layout/vList6"/>
    <dgm:cxn modelId="{40285232-C187-478E-8A89-D53579B18CAD}" type="presOf" srcId="{1C589E22-7654-438C-9A74-80481D6CE0D8}" destId="{DD108A7C-E8F9-440E-8183-8E711091E5B1}" srcOrd="0" destOrd="0" presId="urn:microsoft.com/office/officeart/2005/8/layout/vList6"/>
    <dgm:cxn modelId="{9F5EC83B-EE45-44C0-8A39-1AB19BB94DA5}" type="presOf" srcId="{ACD04B70-13E4-4AEC-9707-866BF5825C43}" destId="{DD108A7C-E8F9-440E-8183-8E711091E5B1}" srcOrd="0" destOrd="1" presId="urn:microsoft.com/office/officeart/2005/8/layout/vList6"/>
    <dgm:cxn modelId="{E2943A65-CFE5-49A3-9B5A-87604BF30331}" type="presOf" srcId="{440D7B43-F91C-4676-8B51-9F1989FCF342}" destId="{33D553E3-2A48-4C0A-9510-6012DAB5B27C}" srcOrd="0" destOrd="0" presId="urn:microsoft.com/office/officeart/2005/8/layout/vList6"/>
    <dgm:cxn modelId="{4C0BB07D-6BE6-45C3-8289-5606DC1764A3}" type="presOf" srcId="{0C2FC2B3-E0E4-4C04-A5FF-24D8092314A9}" destId="{046B8A76-7121-4F24-8D20-5BCE4289C285}" srcOrd="0" destOrd="0" presId="urn:microsoft.com/office/officeart/2005/8/layout/vList6"/>
    <dgm:cxn modelId="{54916682-6AE1-48D3-A02C-820169EDB39F}" srcId="{0C2FC2B3-E0E4-4C04-A5FF-24D8092314A9}" destId="{B3A348C6-907D-4FBC-984C-E62769948B6F}" srcOrd="0" destOrd="0" parTransId="{A9D7C2CD-F6DB-4DB3-91C8-7E794DD4151D}" sibTransId="{6A432874-FA57-47C7-8B42-695C70839AFB}"/>
    <dgm:cxn modelId="{36ED048A-87B6-456B-A5BA-2E97B752A025}" type="presOf" srcId="{6066DA78-DD34-4730-80CE-BDBE2EC9DB4B}" destId="{8B8BFB91-7F83-4892-B69F-25E4A245E7F1}" srcOrd="0" destOrd="0" presId="urn:microsoft.com/office/officeart/2005/8/layout/vList6"/>
    <dgm:cxn modelId="{3ACDCD8F-D2A2-435A-990B-720EE4A7A2EE}" srcId="{6066DA78-DD34-4730-80CE-BDBE2EC9DB4B}" destId="{63CDC47D-D0E9-4EDA-8867-B7C5EED2BE21}" srcOrd="1" destOrd="0" parTransId="{CED2F9A2-2C8E-43BD-82EB-A83B049E5C06}" sibTransId="{A853E2E2-9BA7-443F-B3F2-8D9F8EF47DFA}"/>
    <dgm:cxn modelId="{FD63F891-129C-41C9-92ED-781AAF34DEEA}" srcId="{440D7B43-F91C-4676-8B51-9F1989FCF342}" destId="{ABA0EC6F-9457-41FA-82A6-2B59373A7D66}" srcOrd="1" destOrd="0" parTransId="{5421BB11-8D0E-4F8F-8D9A-4FB8422EF496}" sibTransId="{6FA474EA-CE18-4634-B0EB-5C4E1A103FEC}"/>
    <dgm:cxn modelId="{27AD3298-4A2B-4142-9049-D2EE35D607DA}" srcId="{B3A348C6-907D-4FBC-984C-E62769948B6F}" destId="{ACD04B70-13E4-4AEC-9707-866BF5825C43}" srcOrd="1" destOrd="0" parTransId="{FDE5BCC8-5CC1-4C67-B7B7-B4D5FAD8D592}" sibTransId="{5F461546-7EA8-4040-8633-BA2A7A58C923}"/>
    <dgm:cxn modelId="{2B257898-6DC6-49FA-8146-DC1FD2F8B5CB}" type="presOf" srcId="{764C97A2-C9C5-4DE6-9280-7A9DD23BCC96}" destId="{DD108A7C-E8F9-440E-8183-8E711091E5B1}" srcOrd="0" destOrd="3" presId="urn:microsoft.com/office/officeart/2005/8/layout/vList6"/>
    <dgm:cxn modelId="{DB59BFA2-2508-4D4C-A749-FA133A4D7705}" srcId="{6066DA78-DD34-4730-80CE-BDBE2EC9DB4B}" destId="{4016DFB3-4AD2-4A41-8E67-FCCB53F6F0B0}" srcOrd="0" destOrd="0" parTransId="{8BBD477B-FC81-424B-80CE-5CC1EDCEB5EC}" sibTransId="{761B793D-4788-475C-8383-23A5526F5D0D}"/>
    <dgm:cxn modelId="{0D2D55A4-B682-48E3-932D-D22FD58B7B14}" srcId="{B3A348C6-907D-4FBC-984C-E62769948B6F}" destId="{1C589E22-7654-438C-9A74-80481D6CE0D8}" srcOrd="0" destOrd="0" parTransId="{836C6CBD-F843-442B-AE72-91882F979D7F}" sibTransId="{28E719B1-EE23-4463-8211-E3ED48BE103E}"/>
    <dgm:cxn modelId="{E68CB4A6-E8E4-4676-A01D-0E62D45C7CBA}" srcId="{0C2FC2B3-E0E4-4C04-A5FF-24D8092314A9}" destId="{440D7B43-F91C-4676-8B51-9F1989FCF342}" srcOrd="2" destOrd="0" parTransId="{511ABDAC-F7F8-44A0-92EB-546C424A3D63}" sibTransId="{39AA9678-78A0-487A-ABED-77A6E51FD8CD}"/>
    <dgm:cxn modelId="{9E9191B8-1CD9-49D5-A22F-0513129C1290}" srcId="{440D7B43-F91C-4676-8B51-9F1989FCF342}" destId="{4A7590BA-65A4-4776-85FD-711592C55BCE}" srcOrd="2" destOrd="0" parTransId="{CA6A97C5-48C4-496C-B83D-A3AE5728A44A}" sibTransId="{DD6305E4-2666-4B82-AF10-7BAE8E95D585}"/>
    <dgm:cxn modelId="{1EC1DBBE-9B63-4BAE-8324-1509D9809367}" srcId="{B3A348C6-907D-4FBC-984C-E62769948B6F}" destId="{1F2659B7-0DF2-4370-8D7B-70E38222E192}" srcOrd="2" destOrd="0" parTransId="{A062C170-AF60-4F62-891A-13784E7BDECD}" sibTransId="{34527B8D-A388-4C30-A5E4-799A8A8A65C1}"/>
    <dgm:cxn modelId="{F03C9ABF-A1BA-4AB1-8102-1C5C0DB38E4F}" type="presOf" srcId="{1F2659B7-0DF2-4370-8D7B-70E38222E192}" destId="{DD108A7C-E8F9-440E-8183-8E711091E5B1}" srcOrd="0" destOrd="2" presId="urn:microsoft.com/office/officeart/2005/8/layout/vList6"/>
    <dgm:cxn modelId="{F181E4C9-300D-4DD1-8388-EFC5C5728567}" type="presOf" srcId="{ABA0EC6F-9457-41FA-82A6-2B59373A7D66}" destId="{D3B0A410-FCEC-40E1-9783-1F417FE67223}" srcOrd="0" destOrd="1" presId="urn:microsoft.com/office/officeart/2005/8/layout/vList6"/>
    <dgm:cxn modelId="{B64D60D4-B315-4CB5-B8BF-A40911A0FA5A}" type="presOf" srcId="{B3A348C6-907D-4FBC-984C-E62769948B6F}" destId="{A0DE23BA-7BB1-44EA-8384-276A3F9EBF00}" srcOrd="0" destOrd="0" presId="urn:microsoft.com/office/officeart/2005/8/layout/vList6"/>
    <dgm:cxn modelId="{5C2626DC-32AF-49F2-9996-043F082C1293}" type="presOf" srcId="{351E6BA6-57E7-4AD9-BB53-49C7BAD19173}" destId="{D3B0A410-FCEC-40E1-9783-1F417FE67223}" srcOrd="0" destOrd="0" presId="urn:microsoft.com/office/officeart/2005/8/layout/vList6"/>
    <dgm:cxn modelId="{5E2B63DD-9466-4334-BD8A-7D301E48F1F2}" srcId="{0C2FC2B3-E0E4-4C04-A5FF-24D8092314A9}" destId="{6066DA78-DD34-4730-80CE-BDBE2EC9DB4B}" srcOrd="1" destOrd="0" parTransId="{711766BC-F126-4A88-BD22-F4AA932E27F5}" sibTransId="{9BCFD2CF-3E66-4CEE-A9D9-A457FFE5C274}"/>
    <dgm:cxn modelId="{AE582EDE-47E3-48D5-B593-A60F496D3775}" srcId="{B3A348C6-907D-4FBC-984C-E62769948B6F}" destId="{764C97A2-C9C5-4DE6-9280-7A9DD23BCC96}" srcOrd="3" destOrd="0" parTransId="{DFE0AC27-8189-48EB-8721-DDDDF3E6F38E}" sibTransId="{75120945-1BD1-4142-87A6-297A0EB646D9}"/>
    <dgm:cxn modelId="{976D30C8-C451-4AD9-AA02-F8F4F3ACEC55}" type="presParOf" srcId="{046B8A76-7121-4F24-8D20-5BCE4289C285}" destId="{497C2E1D-E3D3-4420-83E5-37A65C63278E}" srcOrd="0" destOrd="0" presId="urn:microsoft.com/office/officeart/2005/8/layout/vList6"/>
    <dgm:cxn modelId="{14715EA9-B9F6-4FB2-8BE8-54E9D2CAC90E}" type="presParOf" srcId="{497C2E1D-E3D3-4420-83E5-37A65C63278E}" destId="{A0DE23BA-7BB1-44EA-8384-276A3F9EBF00}" srcOrd="0" destOrd="0" presId="urn:microsoft.com/office/officeart/2005/8/layout/vList6"/>
    <dgm:cxn modelId="{A0846DC1-F3BA-47DB-99BC-9602453BC69D}" type="presParOf" srcId="{497C2E1D-E3D3-4420-83E5-37A65C63278E}" destId="{DD108A7C-E8F9-440E-8183-8E711091E5B1}" srcOrd="1" destOrd="0" presId="urn:microsoft.com/office/officeart/2005/8/layout/vList6"/>
    <dgm:cxn modelId="{6CC9D20E-629A-431D-B0BD-A48F6B526A70}" type="presParOf" srcId="{046B8A76-7121-4F24-8D20-5BCE4289C285}" destId="{B5951D0B-ADAC-4649-BE09-9D719D4FF363}" srcOrd="1" destOrd="0" presId="urn:microsoft.com/office/officeart/2005/8/layout/vList6"/>
    <dgm:cxn modelId="{6C4E4FA8-564D-4EDE-B6EC-61EF7C0DD848}" type="presParOf" srcId="{046B8A76-7121-4F24-8D20-5BCE4289C285}" destId="{A90A614D-8B89-48DA-B642-018D2DD19219}" srcOrd="2" destOrd="0" presId="urn:microsoft.com/office/officeart/2005/8/layout/vList6"/>
    <dgm:cxn modelId="{EC52584F-58DF-43E3-8B6C-93C2AE177663}" type="presParOf" srcId="{A90A614D-8B89-48DA-B642-018D2DD19219}" destId="{8B8BFB91-7F83-4892-B69F-25E4A245E7F1}" srcOrd="0" destOrd="0" presId="urn:microsoft.com/office/officeart/2005/8/layout/vList6"/>
    <dgm:cxn modelId="{8E72BC10-057F-4FA2-8B6E-CF1281890E89}" type="presParOf" srcId="{A90A614D-8B89-48DA-B642-018D2DD19219}" destId="{385CEF75-4802-4585-AE1C-ED58A8B7ECF5}" srcOrd="1" destOrd="0" presId="urn:microsoft.com/office/officeart/2005/8/layout/vList6"/>
    <dgm:cxn modelId="{0AF87191-FDD5-41E5-B6F0-1F40771C974D}" type="presParOf" srcId="{046B8A76-7121-4F24-8D20-5BCE4289C285}" destId="{EA34F666-083A-4BB2-B6F6-6FF19477F468}" srcOrd="3" destOrd="0" presId="urn:microsoft.com/office/officeart/2005/8/layout/vList6"/>
    <dgm:cxn modelId="{B7CF9EE8-12DC-4593-8320-4B3F99E675DB}" type="presParOf" srcId="{046B8A76-7121-4F24-8D20-5BCE4289C285}" destId="{53824971-6171-412B-B422-9AE917E940EF}" srcOrd="4" destOrd="0" presId="urn:microsoft.com/office/officeart/2005/8/layout/vList6"/>
    <dgm:cxn modelId="{E50C1293-9023-471A-843D-9748CBE7F493}" type="presParOf" srcId="{53824971-6171-412B-B422-9AE917E940EF}" destId="{33D553E3-2A48-4C0A-9510-6012DAB5B27C}" srcOrd="0" destOrd="0" presId="urn:microsoft.com/office/officeart/2005/8/layout/vList6"/>
    <dgm:cxn modelId="{22C8A9C7-141B-468D-A840-B8835A27AC9A}" type="presParOf" srcId="{53824971-6171-412B-B422-9AE917E940EF}" destId="{D3B0A410-FCEC-40E1-9783-1F417FE6722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BA3738-BFBD-4D87-BBD8-D7E39444583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fr-BE"/>
        </a:p>
      </dgm:t>
    </dgm:pt>
    <dgm:pt modelId="{91E44E96-365D-43F6-9F8C-7714D687E913}">
      <dgm:prSet phldrT="[Texte]"/>
      <dgm:spPr>
        <a:solidFill>
          <a:srgbClr val="FFC000"/>
        </a:solidFill>
        <a:ln>
          <a:solidFill>
            <a:schemeClr val="tx1"/>
          </a:solidFill>
        </a:ln>
      </dgm:spPr>
      <dgm:t>
        <a:bodyPr/>
        <a:lstStyle/>
        <a:p>
          <a:r>
            <a:rPr lang="fr-BE" b="1" dirty="0" err="1">
              <a:solidFill>
                <a:schemeClr val="tx1"/>
              </a:solidFill>
            </a:rPr>
            <a:t>Stap</a:t>
          </a:r>
          <a:r>
            <a:rPr lang="fr-BE" dirty="0">
              <a:solidFill>
                <a:schemeClr val="tx1"/>
              </a:solidFill>
            </a:rPr>
            <a:t> 3: </a:t>
          </a:r>
          <a:r>
            <a:rPr lang="fr-BE" dirty="0" err="1">
              <a:solidFill>
                <a:schemeClr val="tx1"/>
              </a:solidFill>
            </a:rPr>
            <a:t>Uitvoering</a:t>
          </a:r>
          <a:r>
            <a:rPr lang="fr-BE" dirty="0">
              <a:solidFill>
                <a:schemeClr val="tx1"/>
              </a:solidFill>
            </a:rPr>
            <a:t> endoscopie</a:t>
          </a:r>
        </a:p>
      </dgm:t>
    </dgm:pt>
    <dgm:pt modelId="{4394DA3F-C1FA-4D8D-8C43-5516FBA45157}" type="parTrans" cxnId="{7E1F5F3E-8C1D-4E5A-8352-B1837D9B65D3}">
      <dgm:prSet/>
      <dgm:spPr/>
      <dgm:t>
        <a:bodyPr/>
        <a:lstStyle/>
        <a:p>
          <a:endParaRPr lang="fr-BE">
            <a:solidFill>
              <a:schemeClr val="tx1"/>
            </a:solidFill>
          </a:endParaRPr>
        </a:p>
      </dgm:t>
    </dgm:pt>
    <dgm:pt modelId="{EFE93A79-7230-4462-BBC4-039688B747C6}" type="sibTrans" cxnId="{7E1F5F3E-8C1D-4E5A-8352-B1837D9B65D3}">
      <dgm:prSet/>
      <dgm:spPr/>
      <dgm:t>
        <a:bodyPr/>
        <a:lstStyle/>
        <a:p>
          <a:endParaRPr lang="fr-BE">
            <a:solidFill>
              <a:schemeClr val="tx1"/>
            </a:solidFill>
          </a:endParaRPr>
        </a:p>
      </dgm:t>
    </dgm:pt>
    <dgm:pt modelId="{AB0D0886-3017-456B-B638-DB1D353456C2}">
      <dgm:prSet phldrT="[Texte]"/>
      <dgm:spPr>
        <a:solidFill>
          <a:srgbClr val="CCECFF"/>
        </a:solidFill>
        <a:ln>
          <a:solidFill>
            <a:schemeClr val="tx1"/>
          </a:solidFill>
        </a:ln>
      </dgm:spPr>
      <dgm:t>
        <a:bodyPr/>
        <a:lstStyle/>
        <a:p>
          <a:r>
            <a:rPr lang="fr-BE" b="1" dirty="0" err="1">
              <a:solidFill>
                <a:schemeClr val="tx1"/>
              </a:solidFill>
            </a:rPr>
            <a:t>Stap</a:t>
          </a:r>
          <a:r>
            <a:rPr lang="fr-BE" dirty="0">
              <a:solidFill>
                <a:schemeClr val="tx1"/>
              </a:solidFill>
            </a:rPr>
            <a:t> 4: </a:t>
          </a:r>
          <a:r>
            <a:rPr lang="fr-BE" dirty="0" err="1">
              <a:solidFill>
                <a:schemeClr val="tx1"/>
              </a:solidFill>
            </a:rPr>
            <a:t>Eerste</a:t>
          </a:r>
          <a:r>
            <a:rPr lang="fr-BE" dirty="0">
              <a:solidFill>
                <a:schemeClr val="tx1"/>
              </a:solidFill>
            </a:rPr>
            <a:t> </a:t>
          </a:r>
          <a:r>
            <a:rPr lang="fr-BE" dirty="0" err="1">
              <a:solidFill>
                <a:schemeClr val="tx1"/>
              </a:solidFill>
            </a:rPr>
            <a:t>reiniging</a:t>
          </a:r>
          <a:r>
            <a:rPr lang="fr-BE" dirty="0">
              <a:solidFill>
                <a:schemeClr val="tx1"/>
              </a:solidFill>
            </a:rPr>
            <a:t> </a:t>
          </a:r>
          <a:r>
            <a:rPr lang="fr-BE" dirty="0" err="1">
              <a:solidFill>
                <a:schemeClr val="tx1"/>
              </a:solidFill>
            </a:rPr>
            <a:t>door</a:t>
          </a:r>
          <a:r>
            <a:rPr lang="fr-BE" dirty="0">
              <a:solidFill>
                <a:schemeClr val="tx1"/>
              </a:solidFill>
            </a:rPr>
            <a:t> </a:t>
          </a:r>
          <a:r>
            <a:rPr lang="fr-BE" dirty="0" err="1">
              <a:solidFill>
                <a:schemeClr val="tx1"/>
              </a:solidFill>
            </a:rPr>
            <a:t>gebruiker</a:t>
          </a:r>
          <a:r>
            <a:rPr lang="fr-BE" dirty="0">
              <a:solidFill>
                <a:schemeClr val="tx1"/>
              </a:solidFill>
            </a:rPr>
            <a:t> in het </a:t>
          </a:r>
          <a:r>
            <a:rPr lang="fr-BE" dirty="0" err="1">
              <a:solidFill>
                <a:schemeClr val="tx1"/>
              </a:solidFill>
            </a:rPr>
            <a:t>endoscopielokaal</a:t>
          </a:r>
          <a:endParaRPr lang="fr-BE" dirty="0">
            <a:solidFill>
              <a:schemeClr val="tx1"/>
            </a:solidFill>
          </a:endParaRPr>
        </a:p>
      </dgm:t>
    </dgm:pt>
    <dgm:pt modelId="{ABC06A6C-C875-4A23-9A31-9BA8CA9A481E}" type="parTrans" cxnId="{693F2F80-AE50-4356-8C90-1FD591275AC2}">
      <dgm:prSet/>
      <dgm:spPr/>
      <dgm:t>
        <a:bodyPr/>
        <a:lstStyle/>
        <a:p>
          <a:endParaRPr lang="fr-BE">
            <a:solidFill>
              <a:schemeClr val="tx1"/>
            </a:solidFill>
          </a:endParaRPr>
        </a:p>
      </dgm:t>
    </dgm:pt>
    <dgm:pt modelId="{E241D93D-41CC-402C-86D6-226E291E8087}" type="sibTrans" cxnId="{693F2F80-AE50-4356-8C90-1FD591275AC2}">
      <dgm:prSet/>
      <dgm:spPr/>
      <dgm:t>
        <a:bodyPr/>
        <a:lstStyle/>
        <a:p>
          <a:endParaRPr lang="fr-BE">
            <a:solidFill>
              <a:schemeClr val="tx1"/>
            </a:solidFill>
          </a:endParaRPr>
        </a:p>
      </dgm:t>
    </dgm:pt>
    <dgm:pt modelId="{A468DB29-E4EF-4985-A563-13D528DA0C88}">
      <dgm:prSet phldrT="[Texte]"/>
      <dgm:spPr>
        <a:ln>
          <a:solidFill>
            <a:schemeClr val="tx1">
              <a:alpha val="90000"/>
            </a:schemeClr>
          </a:solidFill>
        </a:ln>
      </dgm:spPr>
      <dgm:t>
        <a:bodyPr anchor="ctr"/>
        <a:lstStyle/>
        <a:p>
          <a:pPr algn="ctr"/>
          <a:r>
            <a:rPr lang="fr-BE" dirty="0" err="1">
              <a:solidFill>
                <a:schemeClr val="tx1"/>
              </a:solidFill>
            </a:rPr>
            <a:t>Handhygiëne</a:t>
          </a:r>
          <a:r>
            <a:rPr lang="fr-BE" dirty="0">
              <a:solidFill>
                <a:schemeClr val="tx1"/>
              </a:solidFill>
            </a:rPr>
            <a:t> </a:t>
          </a:r>
          <a:r>
            <a:rPr lang="fr-BE" dirty="0" err="1">
              <a:solidFill>
                <a:schemeClr val="tx1"/>
              </a:solidFill>
            </a:rPr>
            <a:t>toepassen</a:t>
          </a:r>
          <a:r>
            <a:rPr lang="fr-BE" dirty="0">
              <a:solidFill>
                <a:schemeClr val="tx1"/>
              </a:solidFill>
            </a:rPr>
            <a:t> + </a:t>
          </a:r>
          <a:r>
            <a:rPr lang="fr-BE" dirty="0" err="1">
              <a:solidFill>
                <a:schemeClr val="tx1"/>
              </a:solidFill>
            </a:rPr>
            <a:t>handschoenen</a:t>
          </a:r>
          <a:r>
            <a:rPr lang="fr-BE" dirty="0">
              <a:solidFill>
                <a:schemeClr val="tx1"/>
              </a:solidFill>
            </a:rPr>
            <a:t> </a:t>
          </a:r>
          <a:r>
            <a:rPr lang="fr-BE" dirty="0" err="1">
              <a:solidFill>
                <a:schemeClr val="tx1"/>
              </a:solidFill>
            </a:rPr>
            <a:t>dragen</a:t>
          </a:r>
          <a:endParaRPr lang="fr-BE" dirty="0">
            <a:solidFill>
              <a:schemeClr val="tx1"/>
            </a:solidFill>
          </a:endParaRPr>
        </a:p>
      </dgm:t>
    </dgm:pt>
    <dgm:pt modelId="{5C1D5D25-24D4-40CD-B585-F785023A63BB}" type="parTrans" cxnId="{AB33175C-556D-49D1-B9D6-91F11AA493BD}">
      <dgm:prSet/>
      <dgm:spPr/>
      <dgm:t>
        <a:bodyPr/>
        <a:lstStyle/>
        <a:p>
          <a:endParaRPr lang="fr-BE">
            <a:solidFill>
              <a:schemeClr val="tx1"/>
            </a:solidFill>
          </a:endParaRPr>
        </a:p>
      </dgm:t>
    </dgm:pt>
    <dgm:pt modelId="{DBBC13AE-07D2-4F2A-96E1-F80794E04893}" type="sibTrans" cxnId="{AB33175C-556D-49D1-B9D6-91F11AA493BD}">
      <dgm:prSet/>
      <dgm:spPr/>
      <dgm:t>
        <a:bodyPr/>
        <a:lstStyle/>
        <a:p>
          <a:endParaRPr lang="fr-BE">
            <a:solidFill>
              <a:schemeClr val="tx1"/>
            </a:solidFill>
          </a:endParaRPr>
        </a:p>
      </dgm:t>
    </dgm:pt>
    <dgm:pt modelId="{1A477729-634E-4DE3-95B4-360A434D0C8D}">
      <dgm:prSet phldrT="[Texte]"/>
      <dgm:spPr>
        <a:ln>
          <a:solidFill>
            <a:schemeClr val="tx1">
              <a:alpha val="90000"/>
            </a:schemeClr>
          </a:solidFill>
        </a:ln>
      </dgm:spPr>
      <dgm:t>
        <a:bodyPr/>
        <a:lstStyle/>
        <a:p>
          <a:r>
            <a:rPr lang="fr-BE" dirty="0" err="1">
              <a:solidFill>
                <a:schemeClr val="tx1"/>
              </a:solidFill>
            </a:rPr>
            <a:t>Onmiddellijk</a:t>
          </a:r>
          <a:r>
            <a:rPr lang="fr-BE" dirty="0">
              <a:solidFill>
                <a:schemeClr val="tx1"/>
              </a:solidFill>
            </a:rPr>
            <a:t> na </a:t>
          </a:r>
          <a:r>
            <a:rPr lang="fr-BE" dirty="0" err="1">
              <a:solidFill>
                <a:schemeClr val="tx1"/>
              </a:solidFill>
            </a:rPr>
            <a:t>onderzoek</a:t>
          </a:r>
          <a:endParaRPr lang="fr-BE" dirty="0">
            <a:solidFill>
              <a:schemeClr val="tx1"/>
            </a:solidFill>
          </a:endParaRPr>
        </a:p>
      </dgm:t>
    </dgm:pt>
    <dgm:pt modelId="{852D2A69-5219-41A3-B532-A0650CC9510A}" type="parTrans" cxnId="{C45E9676-10F6-454E-905B-5D5AE99F700C}">
      <dgm:prSet/>
      <dgm:spPr/>
      <dgm:t>
        <a:bodyPr/>
        <a:lstStyle/>
        <a:p>
          <a:endParaRPr lang="fr-BE">
            <a:solidFill>
              <a:schemeClr val="tx1"/>
            </a:solidFill>
          </a:endParaRPr>
        </a:p>
      </dgm:t>
    </dgm:pt>
    <dgm:pt modelId="{99D81594-817F-4D14-BD63-EE7F258AFB7F}" type="sibTrans" cxnId="{C45E9676-10F6-454E-905B-5D5AE99F700C}">
      <dgm:prSet/>
      <dgm:spPr/>
      <dgm:t>
        <a:bodyPr/>
        <a:lstStyle/>
        <a:p>
          <a:endParaRPr lang="fr-BE">
            <a:solidFill>
              <a:schemeClr val="tx1"/>
            </a:solidFill>
          </a:endParaRPr>
        </a:p>
      </dgm:t>
    </dgm:pt>
    <dgm:pt modelId="{5C2ECD6A-F163-401A-9EC8-24431FB951E9}">
      <dgm:prSet phldrT="[Texte]"/>
      <dgm:spPr>
        <a:ln>
          <a:solidFill>
            <a:schemeClr val="tx1">
              <a:alpha val="90000"/>
            </a:schemeClr>
          </a:solidFill>
        </a:ln>
      </dgm:spPr>
      <dgm:t>
        <a:bodyPr/>
        <a:lstStyle/>
        <a:p>
          <a:r>
            <a:rPr lang="fr-BE" dirty="0" err="1">
              <a:solidFill>
                <a:schemeClr val="tx1"/>
              </a:solidFill>
            </a:rPr>
            <a:t>Adequate</a:t>
          </a:r>
          <a:r>
            <a:rPr lang="fr-BE" dirty="0">
              <a:solidFill>
                <a:schemeClr val="tx1"/>
              </a:solidFill>
            </a:rPr>
            <a:t> </a:t>
          </a:r>
          <a:r>
            <a:rPr lang="fr-BE" dirty="0" err="1">
              <a:solidFill>
                <a:schemeClr val="tx1"/>
              </a:solidFill>
            </a:rPr>
            <a:t>beschermmiddelen</a:t>
          </a:r>
          <a:r>
            <a:rPr lang="fr-BE" dirty="0">
              <a:solidFill>
                <a:schemeClr val="tx1"/>
              </a:solidFill>
            </a:rPr>
            <a:t> </a:t>
          </a:r>
          <a:r>
            <a:rPr lang="fr-BE" dirty="0" err="1">
              <a:solidFill>
                <a:schemeClr val="tx1"/>
              </a:solidFill>
            </a:rPr>
            <a:t>dragen</a:t>
          </a:r>
          <a:endParaRPr lang="fr-BE" dirty="0">
            <a:solidFill>
              <a:schemeClr val="tx1"/>
            </a:solidFill>
          </a:endParaRPr>
        </a:p>
      </dgm:t>
    </dgm:pt>
    <dgm:pt modelId="{0F690511-4307-4FAE-A359-368BD0B9B20D}" type="parTrans" cxnId="{11DE513D-8985-4C99-9D77-0FCFFCB5A8B6}">
      <dgm:prSet/>
      <dgm:spPr/>
      <dgm:t>
        <a:bodyPr/>
        <a:lstStyle/>
        <a:p>
          <a:endParaRPr lang="fr-BE"/>
        </a:p>
      </dgm:t>
    </dgm:pt>
    <dgm:pt modelId="{08956E93-8582-4973-9B62-4711D5435127}" type="sibTrans" cxnId="{11DE513D-8985-4C99-9D77-0FCFFCB5A8B6}">
      <dgm:prSet/>
      <dgm:spPr/>
      <dgm:t>
        <a:bodyPr/>
        <a:lstStyle/>
        <a:p>
          <a:endParaRPr lang="fr-BE"/>
        </a:p>
      </dgm:t>
    </dgm:pt>
    <dgm:pt modelId="{02DEB795-7609-4478-A340-69F7A392FF01}">
      <dgm:prSet phldrT="[Texte]"/>
      <dgm:spPr>
        <a:ln>
          <a:solidFill>
            <a:schemeClr val="tx1">
              <a:alpha val="90000"/>
            </a:schemeClr>
          </a:solidFill>
        </a:ln>
      </dgm:spPr>
      <dgm:t>
        <a:bodyPr/>
        <a:lstStyle/>
        <a:p>
          <a:r>
            <a:rPr lang="fr-BE" dirty="0" err="1">
              <a:solidFill>
                <a:schemeClr val="tx1"/>
              </a:solidFill>
            </a:rPr>
            <a:t>Endoscoop</a:t>
          </a:r>
          <a:r>
            <a:rPr lang="fr-BE" dirty="0">
              <a:solidFill>
                <a:schemeClr val="tx1"/>
              </a:solidFill>
            </a:rPr>
            <a:t> in </a:t>
          </a:r>
          <a:r>
            <a:rPr lang="fr-BE" dirty="0" err="1">
              <a:solidFill>
                <a:schemeClr val="tx1"/>
              </a:solidFill>
            </a:rPr>
            <a:t>patiëntdossier</a:t>
          </a:r>
          <a:r>
            <a:rPr lang="fr-BE" dirty="0">
              <a:solidFill>
                <a:schemeClr val="tx1"/>
              </a:solidFill>
            </a:rPr>
            <a:t> </a:t>
          </a:r>
          <a:r>
            <a:rPr lang="fr-BE" dirty="0" err="1">
              <a:solidFill>
                <a:schemeClr val="tx1"/>
              </a:solidFill>
            </a:rPr>
            <a:t>registreren</a:t>
          </a:r>
          <a:endParaRPr lang="fr-BE" dirty="0">
            <a:solidFill>
              <a:schemeClr val="tx1"/>
            </a:solidFill>
          </a:endParaRPr>
        </a:p>
      </dgm:t>
    </dgm:pt>
    <dgm:pt modelId="{32412737-5105-4378-B9B9-8815925D0080}" type="parTrans" cxnId="{2DEBABE3-A133-4B68-808D-7979E778BEA2}">
      <dgm:prSet/>
      <dgm:spPr/>
      <dgm:t>
        <a:bodyPr/>
        <a:lstStyle/>
        <a:p>
          <a:endParaRPr lang="fr-BE"/>
        </a:p>
      </dgm:t>
    </dgm:pt>
    <dgm:pt modelId="{CED00184-7838-493F-AAC6-8B889634779D}" type="sibTrans" cxnId="{2DEBABE3-A133-4B68-808D-7979E778BEA2}">
      <dgm:prSet/>
      <dgm:spPr/>
      <dgm:t>
        <a:bodyPr/>
        <a:lstStyle/>
        <a:p>
          <a:endParaRPr lang="fr-BE"/>
        </a:p>
      </dgm:t>
    </dgm:pt>
    <dgm:pt modelId="{A9117447-BAAC-4FC2-A0D6-147D71290697}">
      <dgm:prSet phldrT="[Texte]"/>
      <dgm:spPr>
        <a:ln>
          <a:solidFill>
            <a:schemeClr val="tx1">
              <a:alpha val="90000"/>
            </a:schemeClr>
          </a:solidFill>
        </a:ln>
      </dgm:spPr>
      <dgm:t>
        <a:bodyPr/>
        <a:lstStyle/>
        <a:p>
          <a:r>
            <a:rPr lang="fr-BE" dirty="0">
              <a:solidFill>
                <a:schemeClr val="tx1"/>
              </a:solidFill>
            </a:rPr>
            <a:t>In </a:t>
          </a:r>
          <a:r>
            <a:rPr lang="fr-BE" dirty="0" err="1">
              <a:solidFill>
                <a:schemeClr val="tx1"/>
              </a:solidFill>
            </a:rPr>
            <a:t>endoscopielokaal</a:t>
          </a:r>
          <a:endParaRPr lang="fr-BE" dirty="0">
            <a:solidFill>
              <a:schemeClr val="tx1"/>
            </a:solidFill>
          </a:endParaRPr>
        </a:p>
      </dgm:t>
    </dgm:pt>
    <dgm:pt modelId="{F38DDE98-9744-48E6-B814-B0062BBABE77}" type="parTrans" cxnId="{1BE2C2D1-E834-48D1-AF9A-27D0CE8913C5}">
      <dgm:prSet/>
      <dgm:spPr/>
      <dgm:t>
        <a:bodyPr/>
        <a:lstStyle/>
        <a:p>
          <a:endParaRPr lang="fr-BE"/>
        </a:p>
      </dgm:t>
    </dgm:pt>
    <dgm:pt modelId="{62E9085E-A63E-4963-821F-5816C480D9B0}" type="sibTrans" cxnId="{1BE2C2D1-E834-48D1-AF9A-27D0CE8913C5}">
      <dgm:prSet/>
      <dgm:spPr/>
      <dgm:t>
        <a:bodyPr/>
        <a:lstStyle/>
        <a:p>
          <a:endParaRPr lang="fr-BE"/>
        </a:p>
      </dgm:t>
    </dgm:pt>
    <dgm:pt modelId="{51390945-6DE8-44FF-82AB-A22171857BA2}">
      <dgm:prSet phldrT="[Texte]"/>
      <dgm:spPr>
        <a:ln>
          <a:solidFill>
            <a:schemeClr val="tx1">
              <a:alpha val="90000"/>
            </a:schemeClr>
          </a:solidFill>
        </a:ln>
      </dgm:spPr>
      <dgm:t>
        <a:bodyPr/>
        <a:lstStyle/>
        <a:p>
          <a:r>
            <a:rPr lang="fr-BE" dirty="0">
              <a:solidFill>
                <a:schemeClr val="tx1"/>
              </a:solidFill>
            </a:rPr>
            <a:t>Wat het moment </a:t>
          </a:r>
          <a:r>
            <a:rPr lang="fr-BE" dirty="0" err="1">
              <a:solidFill>
                <a:schemeClr val="tx1"/>
              </a:solidFill>
            </a:rPr>
            <a:t>is</a:t>
          </a:r>
          <a:endParaRPr lang="fr-BE" dirty="0">
            <a:solidFill>
              <a:schemeClr val="tx1"/>
            </a:solidFill>
          </a:endParaRPr>
        </a:p>
      </dgm:t>
    </dgm:pt>
    <dgm:pt modelId="{9CB922B3-872C-4B79-A741-2E65E1B9ADAE}" type="parTrans" cxnId="{05424A6C-582A-460C-9C2C-05B2F6B9C0A9}">
      <dgm:prSet/>
      <dgm:spPr/>
      <dgm:t>
        <a:bodyPr/>
        <a:lstStyle/>
        <a:p>
          <a:endParaRPr lang="fr-BE"/>
        </a:p>
      </dgm:t>
    </dgm:pt>
    <dgm:pt modelId="{4EE3D96F-9213-41E9-82EB-BDEDFE03AE9A}" type="sibTrans" cxnId="{05424A6C-582A-460C-9C2C-05B2F6B9C0A9}">
      <dgm:prSet/>
      <dgm:spPr/>
      <dgm:t>
        <a:bodyPr/>
        <a:lstStyle/>
        <a:p>
          <a:endParaRPr lang="fr-BE"/>
        </a:p>
      </dgm:t>
    </dgm:pt>
    <dgm:pt modelId="{0B2011C8-1CA6-4E39-9CF7-50912408B603}" type="pres">
      <dgm:prSet presAssocID="{76BA3738-BFBD-4D87-BBD8-D7E39444583D}" presName="Name0" presStyleCnt="0">
        <dgm:presLayoutVars>
          <dgm:dir/>
          <dgm:animLvl val="lvl"/>
          <dgm:resizeHandles val="exact"/>
        </dgm:presLayoutVars>
      </dgm:prSet>
      <dgm:spPr/>
    </dgm:pt>
    <dgm:pt modelId="{E043E972-4578-4961-A69D-D61367F921A7}" type="pres">
      <dgm:prSet presAssocID="{AB0D0886-3017-456B-B638-DB1D353456C2}" presName="boxAndChildren" presStyleCnt="0"/>
      <dgm:spPr/>
    </dgm:pt>
    <dgm:pt modelId="{0E2CB142-949D-445D-A7B4-D5C06DE32E95}" type="pres">
      <dgm:prSet presAssocID="{AB0D0886-3017-456B-B638-DB1D353456C2}" presName="parentTextBox" presStyleLbl="node1" presStyleIdx="0" presStyleCnt="2"/>
      <dgm:spPr/>
    </dgm:pt>
    <dgm:pt modelId="{F1646A35-3C56-4ACC-A141-1E3535273170}" type="pres">
      <dgm:prSet presAssocID="{AB0D0886-3017-456B-B638-DB1D353456C2}" presName="entireBox" presStyleLbl="node1" presStyleIdx="0" presStyleCnt="2"/>
      <dgm:spPr/>
    </dgm:pt>
    <dgm:pt modelId="{A5AE0BC9-4805-493B-87FC-3EFB1AAB8B4D}" type="pres">
      <dgm:prSet presAssocID="{AB0D0886-3017-456B-B638-DB1D353456C2}" presName="descendantBox" presStyleCnt="0"/>
      <dgm:spPr/>
    </dgm:pt>
    <dgm:pt modelId="{C6D9BBF6-5C77-4643-8B5C-EC2E7BE48F9E}" type="pres">
      <dgm:prSet presAssocID="{1A477729-634E-4DE3-95B4-360A434D0C8D}" presName="childTextBox" presStyleLbl="fgAccFollowNode1" presStyleIdx="0" presStyleCnt="6" custLinFactNeighborY="2937">
        <dgm:presLayoutVars>
          <dgm:bulletEnabled val="1"/>
        </dgm:presLayoutVars>
      </dgm:prSet>
      <dgm:spPr/>
    </dgm:pt>
    <dgm:pt modelId="{563A90E1-C843-402D-851E-00B0A803BA94}" type="pres">
      <dgm:prSet presAssocID="{A9117447-BAAC-4FC2-A0D6-147D71290697}" presName="childTextBox" presStyleLbl="fgAccFollowNode1" presStyleIdx="1" presStyleCnt="6" custLinFactNeighborX="935" custLinFactNeighborY="2937">
        <dgm:presLayoutVars>
          <dgm:bulletEnabled val="1"/>
        </dgm:presLayoutVars>
      </dgm:prSet>
      <dgm:spPr/>
    </dgm:pt>
    <dgm:pt modelId="{4C59EC8C-BA5B-47E4-93AA-6215A5D58249}" type="pres">
      <dgm:prSet presAssocID="{51390945-6DE8-44FF-82AB-A22171857BA2}" presName="childTextBox" presStyleLbl="fgAccFollowNode1" presStyleIdx="2" presStyleCnt="6" custLinFactNeighborX="-887" custLinFactNeighborY="2937">
        <dgm:presLayoutVars>
          <dgm:bulletEnabled val="1"/>
        </dgm:presLayoutVars>
      </dgm:prSet>
      <dgm:spPr/>
    </dgm:pt>
    <dgm:pt modelId="{500C7EEF-BC75-45E4-8E9F-A9840D168EAD}" type="pres">
      <dgm:prSet presAssocID="{EFE93A79-7230-4462-BBC4-039688B747C6}" presName="sp" presStyleCnt="0"/>
      <dgm:spPr/>
    </dgm:pt>
    <dgm:pt modelId="{6262E643-7937-4470-8583-B4939C2514C1}" type="pres">
      <dgm:prSet presAssocID="{91E44E96-365D-43F6-9F8C-7714D687E913}" presName="arrowAndChildren" presStyleCnt="0"/>
      <dgm:spPr/>
    </dgm:pt>
    <dgm:pt modelId="{5D31825E-D2F6-4DA7-8FC2-257FE21F229F}" type="pres">
      <dgm:prSet presAssocID="{91E44E96-365D-43F6-9F8C-7714D687E913}" presName="parentTextArrow" presStyleLbl="node1" presStyleIdx="0" presStyleCnt="2"/>
      <dgm:spPr/>
    </dgm:pt>
    <dgm:pt modelId="{7EBE58A7-F305-4E6E-AF23-D4B35D240DEC}" type="pres">
      <dgm:prSet presAssocID="{91E44E96-365D-43F6-9F8C-7714D687E913}" presName="arrow" presStyleLbl="node1" presStyleIdx="1" presStyleCnt="2"/>
      <dgm:spPr/>
    </dgm:pt>
    <dgm:pt modelId="{D07E808A-8742-4223-B3EF-D3AA7103EE69}" type="pres">
      <dgm:prSet presAssocID="{91E44E96-365D-43F6-9F8C-7714D687E913}" presName="descendantArrow" presStyleCnt="0"/>
      <dgm:spPr/>
    </dgm:pt>
    <dgm:pt modelId="{348112D1-A714-4C50-93B3-ACAA85DF819B}" type="pres">
      <dgm:prSet presAssocID="{A468DB29-E4EF-4985-A563-13D528DA0C88}" presName="childTextArrow" presStyleLbl="fgAccFollowNode1" presStyleIdx="3" presStyleCnt="6">
        <dgm:presLayoutVars>
          <dgm:bulletEnabled val="1"/>
        </dgm:presLayoutVars>
      </dgm:prSet>
      <dgm:spPr/>
    </dgm:pt>
    <dgm:pt modelId="{49EDFC3A-2AAC-447D-A7C5-87736397A46A}" type="pres">
      <dgm:prSet presAssocID="{5C2ECD6A-F163-401A-9EC8-24431FB951E9}" presName="childTextArrow" presStyleLbl="fgAccFollowNode1" presStyleIdx="4" presStyleCnt="6">
        <dgm:presLayoutVars>
          <dgm:bulletEnabled val="1"/>
        </dgm:presLayoutVars>
      </dgm:prSet>
      <dgm:spPr/>
    </dgm:pt>
    <dgm:pt modelId="{8980AADA-71B0-439F-9312-99B07BD69C40}" type="pres">
      <dgm:prSet presAssocID="{02DEB795-7609-4478-A340-69F7A392FF01}" presName="childTextArrow" presStyleLbl="fgAccFollowNode1" presStyleIdx="5" presStyleCnt="6">
        <dgm:presLayoutVars>
          <dgm:bulletEnabled val="1"/>
        </dgm:presLayoutVars>
      </dgm:prSet>
      <dgm:spPr/>
    </dgm:pt>
  </dgm:ptLst>
  <dgm:cxnLst>
    <dgm:cxn modelId="{96848B07-936D-4F85-B6AE-4DE3C79AA52C}" type="presOf" srcId="{AB0D0886-3017-456B-B638-DB1D353456C2}" destId="{F1646A35-3C56-4ACC-A141-1E3535273170}" srcOrd="1" destOrd="0" presId="urn:microsoft.com/office/officeart/2005/8/layout/process4"/>
    <dgm:cxn modelId="{85BB0A11-2F1E-4E40-9B17-3ACF189EB599}" type="presOf" srcId="{AB0D0886-3017-456B-B638-DB1D353456C2}" destId="{0E2CB142-949D-445D-A7B4-D5C06DE32E95}" srcOrd="0" destOrd="0" presId="urn:microsoft.com/office/officeart/2005/8/layout/process4"/>
    <dgm:cxn modelId="{AF28641E-8001-4FF7-95EE-BF9B6CBAD92E}" type="presOf" srcId="{5C2ECD6A-F163-401A-9EC8-24431FB951E9}" destId="{49EDFC3A-2AAC-447D-A7C5-87736397A46A}" srcOrd="0" destOrd="0" presId="urn:microsoft.com/office/officeart/2005/8/layout/process4"/>
    <dgm:cxn modelId="{855BC729-2806-486D-9093-20067359061B}" type="presOf" srcId="{76BA3738-BFBD-4D87-BBD8-D7E39444583D}" destId="{0B2011C8-1CA6-4E39-9CF7-50912408B603}" srcOrd="0" destOrd="0" presId="urn:microsoft.com/office/officeart/2005/8/layout/process4"/>
    <dgm:cxn modelId="{61286238-6A99-4958-9132-49DEABBC575F}" type="presOf" srcId="{02DEB795-7609-4478-A340-69F7A392FF01}" destId="{8980AADA-71B0-439F-9312-99B07BD69C40}" srcOrd="0" destOrd="0" presId="urn:microsoft.com/office/officeart/2005/8/layout/process4"/>
    <dgm:cxn modelId="{11DE513D-8985-4C99-9D77-0FCFFCB5A8B6}" srcId="{91E44E96-365D-43F6-9F8C-7714D687E913}" destId="{5C2ECD6A-F163-401A-9EC8-24431FB951E9}" srcOrd="1" destOrd="0" parTransId="{0F690511-4307-4FAE-A359-368BD0B9B20D}" sibTransId="{08956E93-8582-4973-9B62-4711D5435127}"/>
    <dgm:cxn modelId="{7E1F5F3E-8C1D-4E5A-8352-B1837D9B65D3}" srcId="{76BA3738-BFBD-4D87-BBD8-D7E39444583D}" destId="{91E44E96-365D-43F6-9F8C-7714D687E913}" srcOrd="0" destOrd="0" parTransId="{4394DA3F-C1FA-4D8D-8C43-5516FBA45157}" sibTransId="{EFE93A79-7230-4462-BBC4-039688B747C6}"/>
    <dgm:cxn modelId="{AB33175C-556D-49D1-B9D6-91F11AA493BD}" srcId="{91E44E96-365D-43F6-9F8C-7714D687E913}" destId="{A468DB29-E4EF-4985-A563-13D528DA0C88}" srcOrd="0" destOrd="0" parTransId="{5C1D5D25-24D4-40CD-B585-F785023A63BB}" sibTransId="{DBBC13AE-07D2-4F2A-96E1-F80794E04893}"/>
    <dgm:cxn modelId="{22626164-466E-4DC0-8E8A-61BE0FFDF7B8}" type="presOf" srcId="{A9117447-BAAC-4FC2-A0D6-147D71290697}" destId="{563A90E1-C843-402D-851E-00B0A803BA94}" srcOrd="0" destOrd="0" presId="urn:microsoft.com/office/officeart/2005/8/layout/process4"/>
    <dgm:cxn modelId="{05424A6C-582A-460C-9C2C-05B2F6B9C0A9}" srcId="{AB0D0886-3017-456B-B638-DB1D353456C2}" destId="{51390945-6DE8-44FF-82AB-A22171857BA2}" srcOrd="2" destOrd="0" parTransId="{9CB922B3-872C-4B79-A741-2E65E1B9ADAE}" sibTransId="{4EE3D96F-9213-41E9-82EB-BDEDFE03AE9A}"/>
    <dgm:cxn modelId="{F90D7856-C1B5-4B16-856B-50B6D30A25F0}" type="presOf" srcId="{1A477729-634E-4DE3-95B4-360A434D0C8D}" destId="{C6D9BBF6-5C77-4643-8B5C-EC2E7BE48F9E}" srcOrd="0" destOrd="0" presId="urn:microsoft.com/office/officeart/2005/8/layout/process4"/>
    <dgm:cxn modelId="{C45E9676-10F6-454E-905B-5D5AE99F700C}" srcId="{AB0D0886-3017-456B-B638-DB1D353456C2}" destId="{1A477729-634E-4DE3-95B4-360A434D0C8D}" srcOrd="0" destOrd="0" parTransId="{852D2A69-5219-41A3-B532-A0650CC9510A}" sibTransId="{99D81594-817F-4D14-BD63-EE7F258AFB7F}"/>
    <dgm:cxn modelId="{693F2F80-AE50-4356-8C90-1FD591275AC2}" srcId="{76BA3738-BFBD-4D87-BBD8-D7E39444583D}" destId="{AB0D0886-3017-456B-B638-DB1D353456C2}" srcOrd="1" destOrd="0" parTransId="{ABC06A6C-C875-4A23-9A31-9BA8CA9A481E}" sibTransId="{E241D93D-41CC-402C-86D6-226E291E8087}"/>
    <dgm:cxn modelId="{63CE37BF-2064-48D7-99A8-43D117C8CF64}" type="presOf" srcId="{51390945-6DE8-44FF-82AB-A22171857BA2}" destId="{4C59EC8C-BA5B-47E4-93AA-6215A5D58249}" srcOrd="0" destOrd="0" presId="urn:microsoft.com/office/officeart/2005/8/layout/process4"/>
    <dgm:cxn modelId="{4FD212C8-7924-406C-84EB-C70454FCFADD}" type="presOf" srcId="{91E44E96-365D-43F6-9F8C-7714D687E913}" destId="{7EBE58A7-F305-4E6E-AF23-D4B35D240DEC}" srcOrd="1" destOrd="0" presId="urn:microsoft.com/office/officeart/2005/8/layout/process4"/>
    <dgm:cxn modelId="{D7B910CA-F3B6-4F6F-B875-2BE4BA3C7564}" type="presOf" srcId="{91E44E96-365D-43F6-9F8C-7714D687E913}" destId="{5D31825E-D2F6-4DA7-8FC2-257FE21F229F}" srcOrd="0" destOrd="0" presId="urn:microsoft.com/office/officeart/2005/8/layout/process4"/>
    <dgm:cxn modelId="{58C54DCB-1BAE-4CA0-9950-3CED5ADAAE9A}" type="presOf" srcId="{A468DB29-E4EF-4985-A563-13D528DA0C88}" destId="{348112D1-A714-4C50-93B3-ACAA85DF819B}" srcOrd="0" destOrd="0" presId="urn:microsoft.com/office/officeart/2005/8/layout/process4"/>
    <dgm:cxn modelId="{1BE2C2D1-E834-48D1-AF9A-27D0CE8913C5}" srcId="{AB0D0886-3017-456B-B638-DB1D353456C2}" destId="{A9117447-BAAC-4FC2-A0D6-147D71290697}" srcOrd="1" destOrd="0" parTransId="{F38DDE98-9744-48E6-B814-B0062BBABE77}" sibTransId="{62E9085E-A63E-4963-821F-5816C480D9B0}"/>
    <dgm:cxn modelId="{2DEBABE3-A133-4B68-808D-7979E778BEA2}" srcId="{91E44E96-365D-43F6-9F8C-7714D687E913}" destId="{02DEB795-7609-4478-A340-69F7A392FF01}" srcOrd="2" destOrd="0" parTransId="{32412737-5105-4378-B9B9-8815925D0080}" sibTransId="{CED00184-7838-493F-AAC6-8B889634779D}"/>
    <dgm:cxn modelId="{50916FB4-2C7C-49C1-AF02-D0137D919EA1}" type="presParOf" srcId="{0B2011C8-1CA6-4E39-9CF7-50912408B603}" destId="{E043E972-4578-4961-A69D-D61367F921A7}" srcOrd="0" destOrd="0" presId="urn:microsoft.com/office/officeart/2005/8/layout/process4"/>
    <dgm:cxn modelId="{7B1278AC-B682-4D8C-B6C5-3AAB41B59D0C}" type="presParOf" srcId="{E043E972-4578-4961-A69D-D61367F921A7}" destId="{0E2CB142-949D-445D-A7B4-D5C06DE32E95}" srcOrd="0" destOrd="0" presId="urn:microsoft.com/office/officeart/2005/8/layout/process4"/>
    <dgm:cxn modelId="{D8B0BE09-5011-41FE-AA87-795CE3602C8C}" type="presParOf" srcId="{E043E972-4578-4961-A69D-D61367F921A7}" destId="{F1646A35-3C56-4ACC-A141-1E3535273170}" srcOrd="1" destOrd="0" presId="urn:microsoft.com/office/officeart/2005/8/layout/process4"/>
    <dgm:cxn modelId="{59E5BA5A-9CAF-4EBC-93D7-6C863824E64A}" type="presParOf" srcId="{E043E972-4578-4961-A69D-D61367F921A7}" destId="{A5AE0BC9-4805-493B-87FC-3EFB1AAB8B4D}" srcOrd="2" destOrd="0" presId="urn:microsoft.com/office/officeart/2005/8/layout/process4"/>
    <dgm:cxn modelId="{F78BADA0-D08C-4D45-81D3-8027DB29E810}" type="presParOf" srcId="{A5AE0BC9-4805-493B-87FC-3EFB1AAB8B4D}" destId="{C6D9BBF6-5C77-4643-8B5C-EC2E7BE48F9E}" srcOrd="0" destOrd="0" presId="urn:microsoft.com/office/officeart/2005/8/layout/process4"/>
    <dgm:cxn modelId="{70C1FFC0-9735-44E0-BD58-62067AB95276}" type="presParOf" srcId="{A5AE0BC9-4805-493B-87FC-3EFB1AAB8B4D}" destId="{563A90E1-C843-402D-851E-00B0A803BA94}" srcOrd="1" destOrd="0" presId="urn:microsoft.com/office/officeart/2005/8/layout/process4"/>
    <dgm:cxn modelId="{F49BA867-22E6-456A-881E-9EFE9DE27287}" type="presParOf" srcId="{A5AE0BC9-4805-493B-87FC-3EFB1AAB8B4D}" destId="{4C59EC8C-BA5B-47E4-93AA-6215A5D58249}" srcOrd="2" destOrd="0" presId="urn:microsoft.com/office/officeart/2005/8/layout/process4"/>
    <dgm:cxn modelId="{7DDA7A5E-8874-4DEF-8639-316500BB8238}" type="presParOf" srcId="{0B2011C8-1CA6-4E39-9CF7-50912408B603}" destId="{500C7EEF-BC75-45E4-8E9F-A9840D168EAD}" srcOrd="1" destOrd="0" presId="urn:microsoft.com/office/officeart/2005/8/layout/process4"/>
    <dgm:cxn modelId="{FFB4F2CA-59F8-4A58-9602-4F06D40E8618}" type="presParOf" srcId="{0B2011C8-1CA6-4E39-9CF7-50912408B603}" destId="{6262E643-7937-4470-8583-B4939C2514C1}" srcOrd="2" destOrd="0" presId="urn:microsoft.com/office/officeart/2005/8/layout/process4"/>
    <dgm:cxn modelId="{7D7168C9-286F-4827-B6EB-1DB0280C5196}" type="presParOf" srcId="{6262E643-7937-4470-8583-B4939C2514C1}" destId="{5D31825E-D2F6-4DA7-8FC2-257FE21F229F}" srcOrd="0" destOrd="0" presId="urn:microsoft.com/office/officeart/2005/8/layout/process4"/>
    <dgm:cxn modelId="{0F43AAE7-2F24-4CE3-A171-B3836DAC3AF0}" type="presParOf" srcId="{6262E643-7937-4470-8583-B4939C2514C1}" destId="{7EBE58A7-F305-4E6E-AF23-D4B35D240DEC}" srcOrd="1" destOrd="0" presId="urn:microsoft.com/office/officeart/2005/8/layout/process4"/>
    <dgm:cxn modelId="{CAD9047F-C592-4CD6-96FF-5C853D5AB06B}" type="presParOf" srcId="{6262E643-7937-4470-8583-B4939C2514C1}" destId="{D07E808A-8742-4223-B3EF-D3AA7103EE69}" srcOrd="2" destOrd="0" presId="urn:microsoft.com/office/officeart/2005/8/layout/process4"/>
    <dgm:cxn modelId="{ACD21647-798C-4580-B4E7-BE1573181073}" type="presParOf" srcId="{D07E808A-8742-4223-B3EF-D3AA7103EE69}" destId="{348112D1-A714-4C50-93B3-ACAA85DF819B}" srcOrd="0" destOrd="0" presId="urn:microsoft.com/office/officeart/2005/8/layout/process4"/>
    <dgm:cxn modelId="{A71AF9D5-9A7A-4A91-BB8C-E65BF2AA08F7}" type="presParOf" srcId="{D07E808A-8742-4223-B3EF-D3AA7103EE69}" destId="{49EDFC3A-2AAC-447D-A7C5-87736397A46A}" srcOrd="1" destOrd="0" presId="urn:microsoft.com/office/officeart/2005/8/layout/process4"/>
    <dgm:cxn modelId="{48BFCC97-97E1-490F-8DE1-DFCBEE569B4B}" type="presParOf" srcId="{D07E808A-8742-4223-B3EF-D3AA7103EE69}" destId="{8980AADA-71B0-439F-9312-99B07BD69C40}"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C2FC2B3-E0E4-4C04-A5FF-24D8092314A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fr-BE"/>
        </a:p>
      </dgm:t>
    </dgm:pt>
    <dgm:pt modelId="{4EE1375A-6EEB-429B-A274-2AEB74544F90}">
      <dgm:prSet phldrT="[Texte]" custT="1"/>
      <dgm:spPr>
        <a:solidFill>
          <a:srgbClr val="CCECFF"/>
        </a:solidFill>
        <a:ln>
          <a:solidFill>
            <a:schemeClr val="tx1"/>
          </a:solidFill>
        </a:ln>
      </dgm:spPr>
      <dgm:t>
        <a:bodyPr vert="vert"/>
        <a:lstStyle/>
        <a:p>
          <a:r>
            <a:rPr lang="fr-BE" sz="2800" b="1" dirty="0" err="1">
              <a:solidFill>
                <a:schemeClr val="tx1"/>
              </a:solidFill>
            </a:rPr>
            <a:t>Stap</a:t>
          </a:r>
          <a:r>
            <a:rPr lang="fr-BE" sz="2800" dirty="0">
              <a:solidFill>
                <a:schemeClr val="tx1"/>
              </a:solidFill>
            </a:rPr>
            <a:t> 4: </a:t>
          </a:r>
          <a:r>
            <a:rPr lang="fr-BE" sz="2800" dirty="0" err="1">
              <a:solidFill>
                <a:schemeClr val="tx1"/>
              </a:solidFill>
            </a:rPr>
            <a:t>eerste</a:t>
          </a:r>
          <a:r>
            <a:rPr lang="fr-BE" sz="2800" dirty="0">
              <a:solidFill>
                <a:schemeClr val="tx1"/>
              </a:solidFill>
            </a:rPr>
            <a:t> </a:t>
          </a:r>
          <a:r>
            <a:rPr lang="fr-BE" sz="2800" dirty="0" err="1">
              <a:solidFill>
                <a:schemeClr val="tx1"/>
              </a:solidFill>
            </a:rPr>
            <a:t>reiniging</a:t>
          </a:r>
          <a:r>
            <a:rPr lang="fr-BE" sz="2800" dirty="0">
              <a:solidFill>
                <a:schemeClr val="tx1"/>
              </a:solidFill>
            </a:rPr>
            <a:t> </a:t>
          </a:r>
          <a:r>
            <a:rPr lang="fr-BE" sz="2800" dirty="0" err="1">
              <a:solidFill>
                <a:schemeClr val="tx1"/>
              </a:solidFill>
            </a:rPr>
            <a:t>door</a:t>
          </a:r>
          <a:r>
            <a:rPr lang="fr-BE" sz="2800" dirty="0">
              <a:solidFill>
                <a:schemeClr val="tx1"/>
              </a:solidFill>
            </a:rPr>
            <a:t> </a:t>
          </a:r>
          <a:r>
            <a:rPr lang="fr-BE" sz="2800" dirty="0" err="1">
              <a:solidFill>
                <a:schemeClr val="tx1"/>
              </a:solidFill>
            </a:rPr>
            <a:t>gebruiker</a:t>
          </a:r>
          <a:r>
            <a:rPr lang="fr-BE" sz="2800" dirty="0">
              <a:solidFill>
                <a:schemeClr val="tx1"/>
              </a:solidFill>
            </a:rPr>
            <a:t> in het </a:t>
          </a:r>
          <a:r>
            <a:rPr lang="fr-BE" sz="2800" dirty="0" err="1">
              <a:solidFill>
                <a:schemeClr val="tx1"/>
              </a:solidFill>
            </a:rPr>
            <a:t>endoscopielokaal</a:t>
          </a:r>
          <a:endParaRPr lang="fr-BE" sz="2800" dirty="0"/>
        </a:p>
      </dgm:t>
    </dgm:pt>
    <dgm:pt modelId="{C4527F2D-971B-4F87-B323-503E4530114D}" type="parTrans" cxnId="{2AA218E9-D0C9-4F02-85FB-79FFCC81C119}">
      <dgm:prSet/>
      <dgm:spPr/>
      <dgm:t>
        <a:bodyPr/>
        <a:lstStyle/>
        <a:p>
          <a:endParaRPr lang="fr-BE"/>
        </a:p>
      </dgm:t>
    </dgm:pt>
    <dgm:pt modelId="{42B640B0-7B34-4050-B329-5D800B176BA1}" type="sibTrans" cxnId="{2AA218E9-D0C9-4F02-85FB-79FFCC81C119}">
      <dgm:prSet/>
      <dgm:spPr/>
      <dgm:t>
        <a:bodyPr/>
        <a:lstStyle/>
        <a:p>
          <a:endParaRPr lang="fr-BE"/>
        </a:p>
      </dgm:t>
    </dgm:pt>
    <dgm:pt modelId="{61AEFB58-DB48-4B4C-A273-D7C85712ECD9}">
      <dgm:prSet phldrT="[Texte]" custT="1"/>
      <dgm:spPr>
        <a:noFill/>
        <a:ln>
          <a:solidFill>
            <a:schemeClr val="tx1"/>
          </a:solidFill>
        </a:ln>
      </dgm:spPr>
      <dgm:t>
        <a:bodyPr/>
        <a:lstStyle/>
        <a:p>
          <a:r>
            <a:rPr lang="fr-BE" sz="1600" dirty="0">
              <a:solidFill>
                <a:sysClr val="windowText" lastClr="000000"/>
              </a:solidFill>
            </a:rPr>
            <a:t>Biopsie- en </a:t>
          </a:r>
          <a:r>
            <a:rPr lang="fr-BE" sz="1600" dirty="0" err="1">
              <a:solidFill>
                <a:sysClr val="windowText" lastClr="000000"/>
              </a:solidFill>
            </a:rPr>
            <a:t>aspiratiekanaal</a:t>
          </a:r>
          <a:r>
            <a:rPr lang="fr-BE" sz="1600" dirty="0">
              <a:solidFill>
                <a:sysClr val="windowText" lastClr="000000"/>
              </a:solidFill>
            </a:rPr>
            <a:t> met </a:t>
          </a:r>
          <a:r>
            <a:rPr lang="fr-BE" sz="1600" dirty="0" err="1">
              <a:solidFill>
                <a:sysClr val="windowText" lastClr="000000"/>
              </a:solidFill>
            </a:rPr>
            <a:t>drinkbaar</a:t>
          </a:r>
          <a:r>
            <a:rPr lang="fr-BE" sz="1600" dirty="0">
              <a:solidFill>
                <a:sysClr val="windowText" lastClr="000000"/>
              </a:solidFill>
            </a:rPr>
            <a:t> water </a:t>
          </a:r>
          <a:r>
            <a:rPr lang="fr-BE" sz="1600" dirty="0" err="1">
              <a:solidFill>
                <a:sysClr val="windowText" lastClr="000000"/>
              </a:solidFill>
            </a:rPr>
            <a:t>spoelen</a:t>
          </a:r>
          <a:endParaRPr lang="fr-BE" sz="1600" dirty="0">
            <a:solidFill>
              <a:sysClr val="windowText" lastClr="000000"/>
            </a:solidFill>
          </a:endParaRPr>
        </a:p>
      </dgm:t>
    </dgm:pt>
    <dgm:pt modelId="{0C79B21B-C6EF-49E7-A54E-CF81C1625B86}" type="parTrans" cxnId="{42571738-1724-4B00-8D24-D83C4CD0F767}">
      <dgm:prSet/>
      <dgm:spPr/>
      <dgm:t>
        <a:bodyPr/>
        <a:lstStyle/>
        <a:p>
          <a:endParaRPr lang="fr-BE"/>
        </a:p>
      </dgm:t>
    </dgm:pt>
    <dgm:pt modelId="{C50F5D8E-657E-4456-AEE7-492C5284AEEA}" type="sibTrans" cxnId="{42571738-1724-4B00-8D24-D83C4CD0F767}">
      <dgm:prSet/>
      <dgm:spPr/>
      <dgm:t>
        <a:bodyPr/>
        <a:lstStyle/>
        <a:p>
          <a:endParaRPr lang="fr-BE"/>
        </a:p>
      </dgm:t>
    </dgm:pt>
    <dgm:pt modelId="{723E2D42-86DF-4DAB-9A2C-8AA5B320BB9F}">
      <dgm:prSet phldrT="[Texte]" custT="1"/>
      <dgm:spPr>
        <a:noFill/>
        <a:ln>
          <a:solidFill>
            <a:schemeClr val="tx1"/>
          </a:solidFill>
        </a:ln>
      </dgm:spPr>
      <dgm:t>
        <a:bodyPr/>
        <a:lstStyle/>
        <a:p>
          <a:r>
            <a:rPr lang="fr-BE" sz="1600" dirty="0">
              <a:solidFill>
                <a:sysClr val="windowText" lastClr="000000"/>
              </a:solidFill>
            </a:rPr>
            <a:t>Water/</a:t>
          </a:r>
          <a:r>
            <a:rPr lang="fr-BE" sz="1600" dirty="0" err="1">
              <a:solidFill>
                <a:sysClr val="windowText" lastClr="000000"/>
              </a:solidFill>
            </a:rPr>
            <a:t>luchtkanaal</a:t>
          </a:r>
          <a:r>
            <a:rPr lang="fr-BE" sz="1600" dirty="0">
              <a:solidFill>
                <a:sysClr val="windowText" lastClr="000000"/>
              </a:solidFill>
            </a:rPr>
            <a:t> met </a:t>
          </a:r>
          <a:r>
            <a:rPr lang="fr-BE" sz="1600" dirty="0" err="1">
              <a:solidFill>
                <a:sysClr val="windowText" lastClr="000000"/>
              </a:solidFill>
            </a:rPr>
            <a:t>drinkbaar</a:t>
          </a:r>
          <a:r>
            <a:rPr lang="fr-BE" sz="1600" dirty="0">
              <a:solidFill>
                <a:sysClr val="windowText" lastClr="000000"/>
              </a:solidFill>
            </a:rPr>
            <a:t> water </a:t>
          </a:r>
          <a:r>
            <a:rPr lang="fr-BE" sz="1600" dirty="0" err="1">
              <a:solidFill>
                <a:sysClr val="windowText" lastClr="000000"/>
              </a:solidFill>
            </a:rPr>
            <a:t>spoelen</a:t>
          </a:r>
          <a:r>
            <a:rPr lang="fr-BE" sz="1600" dirty="0">
              <a:solidFill>
                <a:sysClr val="windowText" lastClr="000000"/>
              </a:solidFill>
            </a:rPr>
            <a:t> en met </a:t>
          </a:r>
          <a:r>
            <a:rPr lang="fr-BE" sz="1600" dirty="0" err="1">
              <a:solidFill>
                <a:sysClr val="windowText" lastClr="000000"/>
              </a:solidFill>
            </a:rPr>
            <a:t>lucht</a:t>
          </a:r>
          <a:r>
            <a:rPr lang="fr-BE" sz="1600" dirty="0">
              <a:solidFill>
                <a:sysClr val="windowText" lastClr="000000"/>
              </a:solidFill>
            </a:rPr>
            <a:t> </a:t>
          </a:r>
          <a:r>
            <a:rPr lang="fr-BE" sz="1600" dirty="0" err="1">
              <a:solidFill>
                <a:sysClr val="windowText" lastClr="000000"/>
              </a:solidFill>
            </a:rPr>
            <a:t>doorblazen</a:t>
          </a:r>
          <a:endParaRPr lang="fr-BE" sz="1600" dirty="0">
            <a:solidFill>
              <a:sysClr val="windowText" lastClr="000000"/>
            </a:solidFill>
          </a:endParaRPr>
        </a:p>
      </dgm:t>
    </dgm:pt>
    <dgm:pt modelId="{D1927A0A-6D9C-4A50-AD1C-849074A9D5FD}" type="parTrans" cxnId="{4ED9F75A-C715-4ED7-8D9F-1B4B790AC264}">
      <dgm:prSet/>
      <dgm:spPr/>
      <dgm:t>
        <a:bodyPr/>
        <a:lstStyle/>
        <a:p>
          <a:endParaRPr lang="fr-BE"/>
        </a:p>
      </dgm:t>
    </dgm:pt>
    <dgm:pt modelId="{D11EB1E6-F26C-4B76-A6C8-7D3C74DA2C95}" type="sibTrans" cxnId="{4ED9F75A-C715-4ED7-8D9F-1B4B790AC264}">
      <dgm:prSet/>
      <dgm:spPr/>
      <dgm:t>
        <a:bodyPr/>
        <a:lstStyle/>
        <a:p>
          <a:endParaRPr lang="fr-BE"/>
        </a:p>
      </dgm:t>
    </dgm:pt>
    <dgm:pt modelId="{EA95228B-0B97-40FD-8AE0-3E1306180EF2}">
      <dgm:prSet phldrT="[Texte]"/>
      <dgm:spPr>
        <a:noFill/>
        <a:ln>
          <a:solidFill>
            <a:schemeClr val="tx1"/>
          </a:solidFill>
        </a:ln>
      </dgm:spPr>
      <dgm:t>
        <a:bodyPr/>
        <a:lstStyle/>
        <a:p>
          <a:r>
            <a:rPr lang="fr-BE" dirty="0" err="1">
              <a:solidFill>
                <a:sysClr val="windowText" lastClr="000000"/>
              </a:solidFill>
            </a:rPr>
            <a:t>Buitenkant</a:t>
          </a:r>
          <a:r>
            <a:rPr lang="fr-BE" dirty="0">
              <a:solidFill>
                <a:sysClr val="windowText" lastClr="000000"/>
              </a:solidFill>
            </a:rPr>
            <a:t> met </a:t>
          </a:r>
          <a:r>
            <a:rPr lang="fr-BE" dirty="0" err="1">
              <a:solidFill>
                <a:sysClr val="windowText" lastClr="000000"/>
              </a:solidFill>
            </a:rPr>
            <a:t>een</a:t>
          </a:r>
          <a:r>
            <a:rPr lang="fr-BE" dirty="0">
              <a:solidFill>
                <a:sysClr val="windowText" lastClr="000000"/>
              </a:solidFill>
            </a:rPr>
            <a:t> </a:t>
          </a:r>
          <a:r>
            <a:rPr lang="fr-BE" dirty="0" err="1">
              <a:solidFill>
                <a:sysClr val="windowText" lastClr="000000"/>
              </a:solidFill>
            </a:rPr>
            <a:t>onsteriele</a:t>
          </a:r>
          <a:r>
            <a:rPr lang="fr-BE" dirty="0">
              <a:solidFill>
                <a:sysClr val="windowText" lastClr="000000"/>
              </a:solidFill>
            </a:rPr>
            <a:t> </a:t>
          </a:r>
          <a:r>
            <a:rPr lang="fr-BE" dirty="0" err="1">
              <a:solidFill>
                <a:sysClr val="windowText" lastClr="000000"/>
              </a:solidFill>
            </a:rPr>
            <a:t>vochtige</a:t>
          </a:r>
          <a:r>
            <a:rPr lang="fr-BE" dirty="0">
              <a:solidFill>
                <a:sysClr val="windowText" lastClr="000000"/>
              </a:solidFill>
            </a:rPr>
            <a:t> </a:t>
          </a:r>
          <a:r>
            <a:rPr lang="fr-BE" dirty="0" err="1">
              <a:solidFill>
                <a:sysClr val="windowText" lastClr="000000"/>
              </a:solidFill>
            </a:rPr>
            <a:t>gaas</a:t>
          </a:r>
          <a:r>
            <a:rPr lang="fr-BE" dirty="0">
              <a:solidFill>
                <a:sysClr val="windowText" lastClr="000000"/>
              </a:solidFill>
            </a:rPr>
            <a:t> </a:t>
          </a:r>
          <a:r>
            <a:rPr lang="fr-BE" dirty="0" err="1">
              <a:solidFill>
                <a:sysClr val="windowText" lastClr="000000"/>
              </a:solidFill>
            </a:rPr>
            <a:t>voor</a:t>
          </a:r>
          <a:r>
            <a:rPr lang="fr-BE" dirty="0">
              <a:solidFill>
                <a:sysClr val="windowText" lastClr="000000"/>
              </a:solidFill>
            </a:rPr>
            <a:t> </a:t>
          </a:r>
          <a:r>
            <a:rPr lang="fr-BE" dirty="0" err="1">
              <a:solidFill>
                <a:sysClr val="windowText" lastClr="000000"/>
              </a:solidFill>
            </a:rPr>
            <a:t>éénmalige</a:t>
          </a:r>
          <a:r>
            <a:rPr lang="fr-BE" dirty="0">
              <a:solidFill>
                <a:sysClr val="windowText" lastClr="000000"/>
              </a:solidFill>
            </a:rPr>
            <a:t> </a:t>
          </a:r>
          <a:r>
            <a:rPr lang="fr-BE" dirty="0" err="1">
              <a:solidFill>
                <a:sysClr val="windowText" lastClr="000000"/>
              </a:solidFill>
            </a:rPr>
            <a:t>gebruik</a:t>
          </a:r>
          <a:r>
            <a:rPr lang="fr-BE" dirty="0">
              <a:solidFill>
                <a:sysClr val="windowText" lastClr="000000"/>
              </a:solidFill>
            </a:rPr>
            <a:t> </a:t>
          </a:r>
          <a:r>
            <a:rPr lang="fr-BE" dirty="0" err="1">
              <a:solidFill>
                <a:sysClr val="windowText" lastClr="000000"/>
              </a:solidFill>
            </a:rPr>
            <a:t>reinigen</a:t>
          </a:r>
          <a:endParaRPr lang="fr-BE" dirty="0">
            <a:solidFill>
              <a:sysClr val="windowText" lastClr="000000"/>
            </a:solidFill>
          </a:endParaRPr>
        </a:p>
      </dgm:t>
    </dgm:pt>
    <dgm:pt modelId="{54484C29-D015-42B5-B0DB-0F4393151968}" type="parTrans" cxnId="{8A597C81-577F-45E8-B3F6-F672A309954E}">
      <dgm:prSet/>
      <dgm:spPr/>
      <dgm:t>
        <a:bodyPr/>
        <a:lstStyle/>
        <a:p>
          <a:endParaRPr lang="fr-BE"/>
        </a:p>
      </dgm:t>
    </dgm:pt>
    <dgm:pt modelId="{C8673A62-6631-4C3E-8980-D85C55E1FF41}" type="sibTrans" cxnId="{8A597C81-577F-45E8-B3F6-F672A309954E}">
      <dgm:prSet/>
      <dgm:spPr/>
      <dgm:t>
        <a:bodyPr/>
        <a:lstStyle/>
        <a:p>
          <a:endParaRPr lang="fr-BE"/>
        </a:p>
      </dgm:t>
    </dgm:pt>
    <dgm:pt modelId="{8130CE33-5C35-4656-81C6-CE15AD2B133A}">
      <dgm:prSet phldrT="[Texte]"/>
      <dgm:spPr>
        <a:noFill/>
        <a:ln>
          <a:solidFill>
            <a:schemeClr val="tx1"/>
          </a:solidFill>
        </a:ln>
      </dgm:spPr>
      <dgm:t>
        <a:bodyPr/>
        <a:lstStyle/>
        <a:p>
          <a:r>
            <a:rPr lang="fr-BE" dirty="0" err="1">
              <a:solidFill>
                <a:sysClr val="windowText" lastClr="000000"/>
              </a:solidFill>
            </a:rPr>
            <a:t>Bedieningsknoppen</a:t>
          </a:r>
          <a:r>
            <a:rPr lang="fr-BE" dirty="0">
              <a:solidFill>
                <a:sysClr val="windowText" lastClr="000000"/>
              </a:solidFill>
            </a:rPr>
            <a:t> in neutrale stand </a:t>
          </a:r>
          <a:r>
            <a:rPr lang="fr-BE" dirty="0" err="1">
              <a:solidFill>
                <a:sysClr val="windowText" lastClr="000000"/>
              </a:solidFill>
            </a:rPr>
            <a:t>zetten</a:t>
          </a:r>
          <a:r>
            <a:rPr lang="fr-BE" dirty="0">
              <a:solidFill>
                <a:sysClr val="windowText" lastClr="000000"/>
              </a:solidFill>
            </a:rPr>
            <a:t> </a:t>
          </a:r>
        </a:p>
      </dgm:t>
    </dgm:pt>
    <dgm:pt modelId="{4ABD3754-A983-4616-B4F0-9C4E60BB0A60}" type="parTrans" cxnId="{034C6737-6567-4264-A302-B19B9D420419}">
      <dgm:prSet/>
      <dgm:spPr/>
      <dgm:t>
        <a:bodyPr/>
        <a:lstStyle/>
        <a:p>
          <a:endParaRPr lang="fr-BE"/>
        </a:p>
      </dgm:t>
    </dgm:pt>
    <dgm:pt modelId="{F8A48A92-A81D-4DC3-A690-4065A94C6DBA}" type="sibTrans" cxnId="{034C6737-6567-4264-A302-B19B9D420419}">
      <dgm:prSet/>
      <dgm:spPr/>
      <dgm:t>
        <a:bodyPr/>
        <a:lstStyle/>
        <a:p>
          <a:endParaRPr lang="fr-BE"/>
        </a:p>
      </dgm:t>
    </dgm:pt>
    <dgm:pt modelId="{4D85F9A0-A776-4F43-A2EC-2565BBEF60EE}">
      <dgm:prSet phldrT="[Texte]"/>
      <dgm:spPr>
        <a:noFill/>
        <a:ln>
          <a:solidFill>
            <a:schemeClr val="tx1"/>
          </a:solidFill>
        </a:ln>
      </dgm:spPr>
      <dgm:t>
        <a:bodyPr/>
        <a:lstStyle/>
        <a:p>
          <a:r>
            <a:rPr lang="fr-BE" dirty="0" err="1">
              <a:solidFill>
                <a:sysClr val="windowText" lastClr="000000"/>
              </a:solidFill>
            </a:rPr>
            <a:t>Endoscoop</a:t>
          </a:r>
          <a:r>
            <a:rPr lang="fr-BE" dirty="0">
              <a:solidFill>
                <a:sysClr val="windowText" lastClr="000000"/>
              </a:solidFill>
            </a:rPr>
            <a:t> </a:t>
          </a:r>
          <a:r>
            <a:rPr lang="fr-BE" dirty="0" err="1">
              <a:solidFill>
                <a:sysClr val="windowText" lastClr="000000"/>
              </a:solidFill>
            </a:rPr>
            <a:t>ontkoppelen</a:t>
          </a:r>
          <a:r>
            <a:rPr lang="fr-BE" dirty="0">
              <a:solidFill>
                <a:sysClr val="windowText" lastClr="000000"/>
              </a:solidFill>
            </a:rPr>
            <a:t> + in </a:t>
          </a:r>
          <a:r>
            <a:rPr lang="fr-BE" dirty="0" err="1">
              <a:solidFill>
                <a:sysClr val="windowText" lastClr="000000"/>
              </a:solidFill>
            </a:rPr>
            <a:t>transportbak</a:t>
          </a:r>
          <a:r>
            <a:rPr lang="fr-BE" dirty="0">
              <a:solidFill>
                <a:sysClr val="windowText" lastClr="000000"/>
              </a:solidFill>
            </a:rPr>
            <a:t> </a:t>
          </a:r>
          <a:r>
            <a:rPr lang="fr-BE" dirty="0" err="1">
              <a:solidFill>
                <a:sysClr val="windowText" lastClr="000000"/>
              </a:solidFill>
            </a:rPr>
            <a:t>leggen</a:t>
          </a:r>
          <a:endParaRPr lang="fr-BE" dirty="0">
            <a:solidFill>
              <a:sysClr val="windowText" lastClr="000000"/>
            </a:solidFill>
          </a:endParaRPr>
        </a:p>
      </dgm:t>
    </dgm:pt>
    <dgm:pt modelId="{25868076-FD7C-478C-9DF4-A25DAE4E91CB}" type="parTrans" cxnId="{626506A2-F645-473B-98B7-EF641151C45A}">
      <dgm:prSet/>
      <dgm:spPr/>
      <dgm:t>
        <a:bodyPr/>
        <a:lstStyle/>
        <a:p>
          <a:endParaRPr lang="fr-BE"/>
        </a:p>
      </dgm:t>
    </dgm:pt>
    <dgm:pt modelId="{0BAD2327-BB4C-4D23-9413-9A6F8369D7F1}" type="sibTrans" cxnId="{626506A2-F645-473B-98B7-EF641151C45A}">
      <dgm:prSet/>
      <dgm:spPr/>
      <dgm:t>
        <a:bodyPr/>
        <a:lstStyle/>
        <a:p>
          <a:endParaRPr lang="fr-BE"/>
        </a:p>
      </dgm:t>
    </dgm:pt>
    <dgm:pt modelId="{BCA517B2-E6A8-43C4-8014-8CCFB4EC1B97}">
      <dgm:prSet phldrT="[Texte]"/>
      <dgm:spPr>
        <a:solidFill>
          <a:schemeClr val="bg1"/>
        </a:solidFill>
        <a:ln>
          <a:solidFill>
            <a:schemeClr val="tx1"/>
          </a:solidFill>
        </a:ln>
      </dgm:spPr>
      <dgm:t>
        <a:bodyPr/>
        <a:lstStyle/>
        <a:p>
          <a:r>
            <a:rPr lang="fr-BE" dirty="0" err="1">
              <a:solidFill>
                <a:sysClr val="windowText" lastClr="000000"/>
              </a:solidFill>
            </a:rPr>
            <a:t>Handschoenen</a:t>
          </a:r>
          <a:r>
            <a:rPr lang="fr-BE" dirty="0">
              <a:solidFill>
                <a:sysClr val="windowText" lastClr="000000"/>
              </a:solidFill>
            </a:rPr>
            <a:t> </a:t>
          </a:r>
          <a:r>
            <a:rPr lang="fr-BE" dirty="0" err="1">
              <a:solidFill>
                <a:sysClr val="windowText" lastClr="000000"/>
              </a:solidFill>
            </a:rPr>
            <a:t>verwijderen</a:t>
          </a:r>
          <a:r>
            <a:rPr lang="fr-BE" dirty="0">
              <a:solidFill>
                <a:sysClr val="windowText" lastClr="000000"/>
              </a:solidFill>
            </a:rPr>
            <a:t> en </a:t>
          </a:r>
          <a:r>
            <a:rPr lang="fr-BE" dirty="0" err="1">
              <a:solidFill>
                <a:sysClr val="windowText" lastClr="000000"/>
              </a:solidFill>
            </a:rPr>
            <a:t>handen</a:t>
          </a:r>
          <a:r>
            <a:rPr lang="fr-BE" dirty="0">
              <a:solidFill>
                <a:sysClr val="windowText" lastClr="000000"/>
              </a:solidFill>
            </a:rPr>
            <a:t> </a:t>
          </a:r>
          <a:r>
            <a:rPr lang="fr-BE" dirty="0" err="1">
              <a:solidFill>
                <a:sysClr val="windowText" lastClr="000000"/>
              </a:solidFill>
            </a:rPr>
            <a:t>desinfecteren</a:t>
          </a:r>
          <a:endParaRPr lang="fr-BE" dirty="0">
            <a:solidFill>
              <a:sysClr val="windowText" lastClr="000000"/>
            </a:solidFill>
          </a:endParaRPr>
        </a:p>
      </dgm:t>
    </dgm:pt>
    <dgm:pt modelId="{9F426AC3-C97F-4B7B-9DF9-75E8A95DF784}" type="parTrans" cxnId="{91D225CE-E143-420E-A75F-5C43DDB8826B}">
      <dgm:prSet/>
      <dgm:spPr/>
      <dgm:t>
        <a:bodyPr/>
        <a:lstStyle/>
        <a:p>
          <a:endParaRPr lang="fr-BE"/>
        </a:p>
      </dgm:t>
    </dgm:pt>
    <dgm:pt modelId="{5130F5A4-BAEA-4595-AA7D-3095CC95F6B1}" type="sibTrans" cxnId="{91D225CE-E143-420E-A75F-5C43DDB8826B}">
      <dgm:prSet/>
      <dgm:spPr/>
      <dgm:t>
        <a:bodyPr/>
        <a:lstStyle/>
        <a:p>
          <a:endParaRPr lang="fr-BE"/>
        </a:p>
      </dgm:t>
    </dgm:pt>
    <dgm:pt modelId="{31CB75F9-C29E-4656-970A-6770F1FBA856}" type="pres">
      <dgm:prSet presAssocID="{0C2FC2B3-E0E4-4C04-A5FF-24D8092314A9}" presName="Name0" presStyleCnt="0">
        <dgm:presLayoutVars>
          <dgm:chPref val="1"/>
          <dgm:dir/>
          <dgm:animOne val="branch"/>
          <dgm:animLvl val="lvl"/>
          <dgm:resizeHandles val="exact"/>
        </dgm:presLayoutVars>
      </dgm:prSet>
      <dgm:spPr/>
    </dgm:pt>
    <dgm:pt modelId="{3A1FD7CE-D5F6-4E27-A595-5BA0811D16C3}" type="pres">
      <dgm:prSet presAssocID="{4EE1375A-6EEB-429B-A274-2AEB74544F90}" presName="root1" presStyleCnt="0"/>
      <dgm:spPr/>
    </dgm:pt>
    <dgm:pt modelId="{86277795-2E5C-4B27-AA0B-5D610A556CD2}" type="pres">
      <dgm:prSet presAssocID="{4EE1375A-6EEB-429B-A274-2AEB74544F90}" presName="LevelOneTextNode" presStyleLbl="node0" presStyleIdx="0" presStyleCnt="1" custScaleX="253513">
        <dgm:presLayoutVars>
          <dgm:chPref val="3"/>
        </dgm:presLayoutVars>
      </dgm:prSet>
      <dgm:spPr/>
    </dgm:pt>
    <dgm:pt modelId="{6B5B8F06-B84B-4FB1-82D8-D1D8214A2834}" type="pres">
      <dgm:prSet presAssocID="{4EE1375A-6EEB-429B-A274-2AEB74544F90}" presName="level2hierChild" presStyleCnt="0"/>
      <dgm:spPr/>
    </dgm:pt>
    <dgm:pt modelId="{076363F1-014C-453D-A803-1A76A11E030F}" type="pres">
      <dgm:prSet presAssocID="{0C79B21B-C6EF-49E7-A54E-CF81C1625B86}" presName="conn2-1" presStyleLbl="parChTrans1D2" presStyleIdx="0" presStyleCnt="6"/>
      <dgm:spPr/>
    </dgm:pt>
    <dgm:pt modelId="{B9320092-7747-4C95-8DE6-1BD6B0D5CA4B}" type="pres">
      <dgm:prSet presAssocID="{0C79B21B-C6EF-49E7-A54E-CF81C1625B86}" presName="connTx" presStyleLbl="parChTrans1D2" presStyleIdx="0" presStyleCnt="6"/>
      <dgm:spPr/>
    </dgm:pt>
    <dgm:pt modelId="{71A709FE-55F6-4259-9DA0-7AEB13921C29}" type="pres">
      <dgm:prSet presAssocID="{61AEFB58-DB48-4B4C-A273-D7C85712ECD9}" presName="root2" presStyleCnt="0"/>
      <dgm:spPr/>
    </dgm:pt>
    <dgm:pt modelId="{2415B34C-456D-49DE-A88A-149C1EB1BAF7}" type="pres">
      <dgm:prSet presAssocID="{61AEFB58-DB48-4B4C-A273-D7C85712ECD9}" presName="LevelTwoTextNode" presStyleLbl="node2" presStyleIdx="0" presStyleCnt="6" custScaleX="134051">
        <dgm:presLayoutVars>
          <dgm:chPref val="3"/>
        </dgm:presLayoutVars>
      </dgm:prSet>
      <dgm:spPr/>
    </dgm:pt>
    <dgm:pt modelId="{31DC235B-0A29-43C2-9DA1-83238D1E074E}" type="pres">
      <dgm:prSet presAssocID="{61AEFB58-DB48-4B4C-A273-D7C85712ECD9}" presName="level3hierChild" presStyleCnt="0"/>
      <dgm:spPr/>
    </dgm:pt>
    <dgm:pt modelId="{97162536-1191-4F93-ACEF-19685AC00FD9}" type="pres">
      <dgm:prSet presAssocID="{D1927A0A-6D9C-4A50-AD1C-849074A9D5FD}" presName="conn2-1" presStyleLbl="parChTrans1D2" presStyleIdx="1" presStyleCnt="6"/>
      <dgm:spPr/>
    </dgm:pt>
    <dgm:pt modelId="{ED26FE95-E010-4832-9E43-CDD208789480}" type="pres">
      <dgm:prSet presAssocID="{D1927A0A-6D9C-4A50-AD1C-849074A9D5FD}" presName="connTx" presStyleLbl="parChTrans1D2" presStyleIdx="1" presStyleCnt="6"/>
      <dgm:spPr/>
    </dgm:pt>
    <dgm:pt modelId="{AD91C22F-C3EF-4E72-9514-B63B2167BC32}" type="pres">
      <dgm:prSet presAssocID="{723E2D42-86DF-4DAB-9A2C-8AA5B320BB9F}" presName="root2" presStyleCnt="0"/>
      <dgm:spPr/>
    </dgm:pt>
    <dgm:pt modelId="{B1AA8403-1EE8-4749-8B07-14754904B243}" type="pres">
      <dgm:prSet presAssocID="{723E2D42-86DF-4DAB-9A2C-8AA5B320BB9F}" presName="LevelTwoTextNode" presStyleLbl="node2" presStyleIdx="1" presStyleCnt="6" custScaleX="133993">
        <dgm:presLayoutVars>
          <dgm:chPref val="3"/>
        </dgm:presLayoutVars>
      </dgm:prSet>
      <dgm:spPr/>
    </dgm:pt>
    <dgm:pt modelId="{AB759689-583B-4191-9E40-AFD47DFBBE8C}" type="pres">
      <dgm:prSet presAssocID="{723E2D42-86DF-4DAB-9A2C-8AA5B320BB9F}" presName="level3hierChild" presStyleCnt="0"/>
      <dgm:spPr/>
    </dgm:pt>
    <dgm:pt modelId="{4EAB3C89-88CA-4DF8-B3FD-3D06DAAD58E8}" type="pres">
      <dgm:prSet presAssocID="{54484C29-D015-42B5-B0DB-0F4393151968}" presName="conn2-1" presStyleLbl="parChTrans1D2" presStyleIdx="2" presStyleCnt="6"/>
      <dgm:spPr/>
    </dgm:pt>
    <dgm:pt modelId="{9474071E-9FCC-4A7C-A533-7918A391F547}" type="pres">
      <dgm:prSet presAssocID="{54484C29-D015-42B5-B0DB-0F4393151968}" presName="connTx" presStyleLbl="parChTrans1D2" presStyleIdx="2" presStyleCnt="6"/>
      <dgm:spPr/>
    </dgm:pt>
    <dgm:pt modelId="{39F4D3F0-0B30-4417-BA57-BF71B527F22B}" type="pres">
      <dgm:prSet presAssocID="{EA95228B-0B97-40FD-8AE0-3E1306180EF2}" presName="root2" presStyleCnt="0"/>
      <dgm:spPr/>
    </dgm:pt>
    <dgm:pt modelId="{948BCBB3-BE10-4CE5-9983-1C80B6A9B7C3}" type="pres">
      <dgm:prSet presAssocID="{EA95228B-0B97-40FD-8AE0-3E1306180EF2}" presName="LevelTwoTextNode" presStyleLbl="node2" presStyleIdx="2" presStyleCnt="6" custScaleX="134051">
        <dgm:presLayoutVars>
          <dgm:chPref val="3"/>
        </dgm:presLayoutVars>
      </dgm:prSet>
      <dgm:spPr/>
    </dgm:pt>
    <dgm:pt modelId="{3B6AAB72-5E3E-4670-93E9-4F3700544BDE}" type="pres">
      <dgm:prSet presAssocID="{EA95228B-0B97-40FD-8AE0-3E1306180EF2}" presName="level3hierChild" presStyleCnt="0"/>
      <dgm:spPr/>
    </dgm:pt>
    <dgm:pt modelId="{F1BC683C-2804-4605-B02F-A55EFDD94E7D}" type="pres">
      <dgm:prSet presAssocID="{4ABD3754-A983-4616-B4F0-9C4E60BB0A60}" presName="conn2-1" presStyleLbl="parChTrans1D2" presStyleIdx="3" presStyleCnt="6"/>
      <dgm:spPr/>
    </dgm:pt>
    <dgm:pt modelId="{619EA670-D244-48EF-8DEA-CB3405F0BA74}" type="pres">
      <dgm:prSet presAssocID="{4ABD3754-A983-4616-B4F0-9C4E60BB0A60}" presName="connTx" presStyleLbl="parChTrans1D2" presStyleIdx="3" presStyleCnt="6"/>
      <dgm:spPr/>
    </dgm:pt>
    <dgm:pt modelId="{E705C21E-676E-4753-B8A7-AA306C01AC09}" type="pres">
      <dgm:prSet presAssocID="{8130CE33-5C35-4656-81C6-CE15AD2B133A}" presName="root2" presStyleCnt="0"/>
      <dgm:spPr/>
    </dgm:pt>
    <dgm:pt modelId="{D3F27DF9-79DB-4EF8-94EE-2A6D1B6529B5}" type="pres">
      <dgm:prSet presAssocID="{8130CE33-5C35-4656-81C6-CE15AD2B133A}" presName="LevelTwoTextNode" presStyleLbl="node2" presStyleIdx="3" presStyleCnt="6" custScaleX="134051">
        <dgm:presLayoutVars>
          <dgm:chPref val="3"/>
        </dgm:presLayoutVars>
      </dgm:prSet>
      <dgm:spPr/>
    </dgm:pt>
    <dgm:pt modelId="{1743EFF8-3ABB-44C6-B8D2-BCEEFDDD705E}" type="pres">
      <dgm:prSet presAssocID="{8130CE33-5C35-4656-81C6-CE15AD2B133A}" presName="level3hierChild" presStyleCnt="0"/>
      <dgm:spPr/>
    </dgm:pt>
    <dgm:pt modelId="{518AF485-D7EC-4028-9596-0528E44900A3}" type="pres">
      <dgm:prSet presAssocID="{25868076-FD7C-478C-9DF4-A25DAE4E91CB}" presName="conn2-1" presStyleLbl="parChTrans1D2" presStyleIdx="4" presStyleCnt="6"/>
      <dgm:spPr/>
    </dgm:pt>
    <dgm:pt modelId="{60F96843-B810-4830-8E0D-53FC897354F3}" type="pres">
      <dgm:prSet presAssocID="{25868076-FD7C-478C-9DF4-A25DAE4E91CB}" presName="connTx" presStyleLbl="parChTrans1D2" presStyleIdx="4" presStyleCnt="6"/>
      <dgm:spPr/>
    </dgm:pt>
    <dgm:pt modelId="{2D8718EA-4A07-48A2-8F80-047924E27CE6}" type="pres">
      <dgm:prSet presAssocID="{4D85F9A0-A776-4F43-A2EC-2565BBEF60EE}" presName="root2" presStyleCnt="0"/>
      <dgm:spPr/>
    </dgm:pt>
    <dgm:pt modelId="{603A97F7-B92C-4581-AD5D-F1E47E89BDBD}" type="pres">
      <dgm:prSet presAssocID="{4D85F9A0-A776-4F43-A2EC-2565BBEF60EE}" presName="LevelTwoTextNode" presStyleLbl="node2" presStyleIdx="4" presStyleCnt="6" custScaleX="134051" custLinFactNeighborX="845">
        <dgm:presLayoutVars>
          <dgm:chPref val="3"/>
        </dgm:presLayoutVars>
      </dgm:prSet>
      <dgm:spPr/>
    </dgm:pt>
    <dgm:pt modelId="{C1F1EAA9-E2CF-4E60-9316-774BD93C4229}" type="pres">
      <dgm:prSet presAssocID="{4D85F9A0-A776-4F43-A2EC-2565BBEF60EE}" presName="level3hierChild" presStyleCnt="0"/>
      <dgm:spPr/>
    </dgm:pt>
    <dgm:pt modelId="{56AD4A2E-C761-4CA3-BA72-0A7C8A165E4E}" type="pres">
      <dgm:prSet presAssocID="{9F426AC3-C97F-4B7B-9DF9-75E8A95DF784}" presName="conn2-1" presStyleLbl="parChTrans1D2" presStyleIdx="5" presStyleCnt="6"/>
      <dgm:spPr/>
    </dgm:pt>
    <dgm:pt modelId="{6C8115EF-F506-440C-8354-5B4888704711}" type="pres">
      <dgm:prSet presAssocID="{9F426AC3-C97F-4B7B-9DF9-75E8A95DF784}" presName="connTx" presStyleLbl="parChTrans1D2" presStyleIdx="5" presStyleCnt="6"/>
      <dgm:spPr/>
    </dgm:pt>
    <dgm:pt modelId="{98D96E32-E2DB-43BC-A4DA-6039264819B5}" type="pres">
      <dgm:prSet presAssocID="{BCA517B2-E6A8-43C4-8014-8CCFB4EC1B97}" presName="root2" presStyleCnt="0"/>
      <dgm:spPr/>
    </dgm:pt>
    <dgm:pt modelId="{D4441976-3766-4995-A9B2-ADAE43356895}" type="pres">
      <dgm:prSet presAssocID="{BCA517B2-E6A8-43C4-8014-8CCFB4EC1B97}" presName="LevelTwoTextNode" presStyleLbl="node2" presStyleIdx="5" presStyleCnt="6" custScaleX="134051">
        <dgm:presLayoutVars>
          <dgm:chPref val="3"/>
        </dgm:presLayoutVars>
      </dgm:prSet>
      <dgm:spPr/>
    </dgm:pt>
    <dgm:pt modelId="{DB5F77D7-6A20-49D6-BF0D-32228D55CB52}" type="pres">
      <dgm:prSet presAssocID="{BCA517B2-E6A8-43C4-8014-8CCFB4EC1B97}" presName="level3hierChild" presStyleCnt="0"/>
      <dgm:spPr/>
    </dgm:pt>
  </dgm:ptLst>
  <dgm:cxnLst>
    <dgm:cxn modelId="{C3D4E102-28F0-4DB3-A70F-554284521AF7}" type="presOf" srcId="{D1927A0A-6D9C-4A50-AD1C-849074A9D5FD}" destId="{97162536-1191-4F93-ACEF-19685AC00FD9}" srcOrd="0" destOrd="0" presId="urn:microsoft.com/office/officeart/2008/layout/HorizontalMultiLevelHierarchy"/>
    <dgm:cxn modelId="{25F7EE25-895F-4CB4-AEB7-9DF5DE40797F}" type="presOf" srcId="{4ABD3754-A983-4616-B4F0-9C4E60BB0A60}" destId="{F1BC683C-2804-4605-B02F-A55EFDD94E7D}" srcOrd="0" destOrd="0" presId="urn:microsoft.com/office/officeart/2008/layout/HorizontalMultiLevelHierarchy"/>
    <dgm:cxn modelId="{97752132-CEC4-406B-822F-180CDECB9A4C}" type="presOf" srcId="{BCA517B2-E6A8-43C4-8014-8CCFB4EC1B97}" destId="{D4441976-3766-4995-A9B2-ADAE43356895}" srcOrd="0" destOrd="0" presId="urn:microsoft.com/office/officeart/2008/layout/HorizontalMultiLevelHierarchy"/>
    <dgm:cxn modelId="{034C6737-6567-4264-A302-B19B9D420419}" srcId="{4EE1375A-6EEB-429B-A274-2AEB74544F90}" destId="{8130CE33-5C35-4656-81C6-CE15AD2B133A}" srcOrd="3" destOrd="0" parTransId="{4ABD3754-A983-4616-B4F0-9C4E60BB0A60}" sibTransId="{F8A48A92-A81D-4DC3-A690-4065A94C6DBA}"/>
    <dgm:cxn modelId="{42571738-1724-4B00-8D24-D83C4CD0F767}" srcId="{4EE1375A-6EEB-429B-A274-2AEB74544F90}" destId="{61AEFB58-DB48-4B4C-A273-D7C85712ECD9}" srcOrd="0" destOrd="0" parTransId="{0C79B21B-C6EF-49E7-A54E-CF81C1625B86}" sibTransId="{C50F5D8E-657E-4456-AEE7-492C5284AEEA}"/>
    <dgm:cxn modelId="{305CCD41-EC9C-4841-8120-BCB5927759ED}" type="presOf" srcId="{9F426AC3-C97F-4B7B-9DF9-75E8A95DF784}" destId="{6C8115EF-F506-440C-8354-5B4888704711}" srcOrd="1" destOrd="0" presId="urn:microsoft.com/office/officeart/2008/layout/HorizontalMultiLevelHierarchy"/>
    <dgm:cxn modelId="{425A0342-CA7B-4760-85F8-3348E71AB33B}" type="presOf" srcId="{D1927A0A-6D9C-4A50-AD1C-849074A9D5FD}" destId="{ED26FE95-E010-4832-9E43-CDD208789480}" srcOrd="1" destOrd="0" presId="urn:microsoft.com/office/officeart/2008/layout/HorizontalMultiLevelHierarchy"/>
    <dgm:cxn modelId="{29B0D563-4B61-461E-9201-D72A976AAF24}" type="presOf" srcId="{8130CE33-5C35-4656-81C6-CE15AD2B133A}" destId="{D3F27DF9-79DB-4EF8-94EE-2A6D1B6529B5}" srcOrd="0" destOrd="0" presId="urn:microsoft.com/office/officeart/2008/layout/HorizontalMultiLevelHierarchy"/>
    <dgm:cxn modelId="{4ED9F75A-C715-4ED7-8D9F-1B4B790AC264}" srcId="{4EE1375A-6EEB-429B-A274-2AEB74544F90}" destId="{723E2D42-86DF-4DAB-9A2C-8AA5B320BB9F}" srcOrd="1" destOrd="0" parTransId="{D1927A0A-6D9C-4A50-AD1C-849074A9D5FD}" sibTransId="{D11EB1E6-F26C-4B76-A6C8-7D3C74DA2C95}"/>
    <dgm:cxn modelId="{9830DF7B-BAD9-43F6-90AC-4E933FBA5335}" type="presOf" srcId="{54484C29-D015-42B5-B0DB-0F4393151968}" destId="{4EAB3C89-88CA-4DF8-B3FD-3D06DAAD58E8}" srcOrd="0" destOrd="0" presId="urn:microsoft.com/office/officeart/2008/layout/HorizontalMultiLevelHierarchy"/>
    <dgm:cxn modelId="{8A597C81-577F-45E8-B3F6-F672A309954E}" srcId="{4EE1375A-6EEB-429B-A274-2AEB74544F90}" destId="{EA95228B-0B97-40FD-8AE0-3E1306180EF2}" srcOrd="2" destOrd="0" parTransId="{54484C29-D015-42B5-B0DB-0F4393151968}" sibTransId="{C8673A62-6631-4C3E-8980-D85C55E1FF41}"/>
    <dgm:cxn modelId="{6995108C-B262-491F-A86F-AE0571DF2BBD}" type="presOf" srcId="{25868076-FD7C-478C-9DF4-A25DAE4E91CB}" destId="{60F96843-B810-4830-8E0D-53FC897354F3}" srcOrd="1" destOrd="0" presId="urn:microsoft.com/office/officeart/2008/layout/HorizontalMultiLevelHierarchy"/>
    <dgm:cxn modelId="{317FC88D-67CD-490C-B4E8-A4B987715E28}" type="presOf" srcId="{0C2FC2B3-E0E4-4C04-A5FF-24D8092314A9}" destId="{31CB75F9-C29E-4656-970A-6770F1FBA856}" srcOrd="0" destOrd="0" presId="urn:microsoft.com/office/officeart/2008/layout/HorizontalMultiLevelHierarchy"/>
    <dgm:cxn modelId="{24A75693-A8B6-471B-BBDC-42B1DAB86F84}" type="presOf" srcId="{54484C29-D015-42B5-B0DB-0F4393151968}" destId="{9474071E-9FCC-4A7C-A533-7918A391F547}" srcOrd="1" destOrd="0" presId="urn:microsoft.com/office/officeart/2008/layout/HorizontalMultiLevelHierarchy"/>
    <dgm:cxn modelId="{7770DFA0-3D93-4F02-9DF6-6BF28DA532B7}" type="presOf" srcId="{9F426AC3-C97F-4B7B-9DF9-75E8A95DF784}" destId="{56AD4A2E-C761-4CA3-BA72-0A7C8A165E4E}" srcOrd="0" destOrd="0" presId="urn:microsoft.com/office/officeart/2008/layout/HorizontalMultiLevelHierarchy"/>
    <dgm:cxn modelId="{0565FDA1-3A53-4778-8CB1-0AE96830AAE0}" type="presOf" srcId="{0C79B21B-C6EF-49E7-A54E-CF81C1625B86}" destId="{076363F1-014C-453D-A803-1A76A11E030F}" srcOrd="0" destOrd="0" presId="urn:microsoft.com/office/officeart/2008/layout/HorizontalMultiLevelHierarchy"/>
    <dgm:cxn modelId="{626506A2-F645-473B-98B7-EF641151C45A}" srcId="{4EE1375A-6EEB-429B-A274-2AEB74544F90}" destId="{4D85F9A0-A776-4F43-A2EC-2565BBEF60EE}" srcOrd="4" destOrd="0" parTransId="{25868076-FD7C-478C-9DF4-A25DAE4E91CB}" sibTransId="{0BAD2327-BB4C-4D23-9413-9A6F8369D7F1}"/>
    <dgm:cxn modelId="{BE2257AE-EFD6-41B6-83C9-9C513A842C39}" type="presOf" srcId="{61AEFB58-DB48-4B4C-A273-D7C85712ECD9}" destId="{2415B34C-456D-49DE-A88A-149C1EB1BAF7}" srcOrd="0" destOrd="0" presId="urn:microsoft.com/office/officeart/2008/layout/HorizontalMultiLevelHierarchy"/>
    <dgm:cxn modelId="{2800E8B9-8E4F-432D-ACE3-D1EECC01DCB5}" type="presOf" srcId="{4EE1375A-6EEB-429B-A274-2AEB74544F90}" destId="{86277795-2E5C-4B27-AA0B-5D610A556CD2}" srcOrd="0" destOrd="0" presId="urn:microsoft.com/office/officeart/2008/layout/HorizontalMultiLevelHierarchy"/>
    <dgm:cxn modelId="{EE6522BE-B099-4E6A-83A2-E619E07EAED2}" type="presOf" srcId="{0C79B21B-C6EF-49E7-A54E-CF81C1625B86}" destId="{B9320092-7747-4C95-8DE6-1BD6B0D5CA4B}" srcOrd="1" destOrd="0" presId="urn:microsoft.com/office/officeart/2008/layout/HorizontalMultiLevelHierarchy"/>
    <dgm:cxn modelId="{817889C6-75F4-4619-BE01-10241A8DE491}" type="presOf" srcId="{EA95228B-0B97-40FD-8AE0-3E1306180EF2}" destId="{948BCBB3-BE10-4CE5-9983-1C80B6A9B7C3}" srcOrd="0" destOrd="0" presId="urn:microsoft.com/office/officeart/2008/layout/HorizontalMultiLevelHierarchy"/>
    <dgm:cxn modelId="{91D225CE-E143-420E-A75F-5C43DDB8826B}" srcId="{4EE1375A-6EEB-429B-A274-2AEB74544F90}" destId="{BCA517B2-E6A8-43C4-8014-8CCFB4EC1B97}" srcOrd="5" destOrd="0" parTransId="{9F426AC3-C97F-4B7B-9DF9-75E8A95DF784}" sibTransId="{5130F5A4-BAEA-4595-AA7D-3095CC95F6B1}"/>
    <dgm:cxn modelId="{5FFE7BDD-4C70-4155-A6EF-004714042799}" type="presOf" srcId="{4D85F9A0-A776-4F43-A2EC-2565BBEF60EE}" destId="{603A97F7-B92C-4581-AD5D-F1E47E89BDBD}" srcOrd="0" destOrd="0" presId="urn:microsoft.com/office/officeart/2008/layout/HorizontalMultiLevelHierarchy"/>
    <dgm:cxn modelId="{8AFF4FE1-50FB-4EB9-9455-9F6EEC0791DC}" type="presOf" srcId="{723E2D42-86DF-4DAB-9A2C-8AA5B320BB9F}" destId="{B1AA8403-1EE8-4749-8B07-14754904B243}" srcOrd="0" destOrd="0" presId="urn:microsoft.com/office/officeart/2008/layout/HorizontalMultiLevelHierarchy"/>
    <dgm:cxn modelId="{724568E7-8B7F-4834-9948-0F33465E3BA0}" type="presOf" srcId="{4ABD3754-A983-4616-B4F0-9C4E60BB0A60}" destId="{619EA670-D244-48EF-8DEA-CB3405F0BA74}" srcOrd="1" destOrd="0" presId="urn:microsoft.com/office/officeart/2008/layout/HorizontalMultiLevelHierarchy"/>
    <dgm:cxn modelId="{2AA218E9-D0C9-4F02-85FB-79FFCC81C119}" srcId="{0C2FC2B3-E0E4-4C04-A5FF-24D8092314A9}" destId="{4EE1375A-6EEB-429B-A274-2AEB74544F90}" srcOrd="0" destOrd="0" parTransId="{C4527F2D-971B-4F87-B323-503E4530114D}" sibTransId="{42B640B0-7B34-4050-B329-5D800B176BA1}"/>
    <dgm:cxn modelId="{E71C0EF2-074B-4CF0-9009-26FE1A6BF46B}" type="presOf" srcId="{25868076-FD7C-478C-9DF4-A25DAE4E91CB}" destId="{518AF485-D7EC-4028-9596-0528E44900A3}" srcOrd="0" destOrd="0" presId="urn:microsoft.com/office/officeart/2008/layout/HorizontalMultiLevelHierarchy"/>
    <dgm:cxn modelId="{FE9B0F01-1FBC-40EA-AE01-C1C4749A618C}" type="presParOf" srcId="{31CB75F9-C29E-4656-970A-6770F1FBA856}" destId="{3A1FD7CE-D5F6-4E27-A595-5BA0811D16C3}" srcOrd="0" destOrd="0" presId="urn:microsoft.com/office/officeart/2008/layout/HorizontalMultiLevelHierarchy"/>
    <dgm:cxn modelId="{59AE5EC8-30C6-4B0C-B75C-93B81FE17E0F}" type="presParOf" srcId="{3A1FD7CE-D5F6-4E27-A595-5BA0811D16C3}" destId="{86277795-2E5C-4B27-AA0B-5D610A556CD2}" srcOrd="0" destOrd="0" presId="urn:microsoft.com/office/officeart/2008/layout/HorizontalMultiLevelHierarchy"/>
    <dgm:cxn modelId="{E31289E1-1CFB-46FC-8D89-12B3ED266DD3}" type="presParOf" srcId="{3A1FD7CE-D5F6-4E27-A595-5BA0811D16C3}" destId="{6B5B8F06-B84B-4FB1-82D8-D1D8214A2834}" srcOrd="1" destOrd="0" presId="urn:microsoft.com/office/officeart/2008/layout/HorizontalMultiLevelHierarchy"/>
    <dgm:cxn modelId="{9D92FE7D-50B4-46F6-8898-2B54CF00425F}" type="presParOf" srcId="{6B5B8F06-B84B-4FB1-82D8-D1D8214A2834}" destId="{076363F1-014C-453D-A803-1A76A11E030F}" srcOrd="0" destOrd="0" presId="urn:microsoft.com/office/officeart/2008/layout/HorizontalMultiLevelHierarchy"/>
    <dgm:cxn modelId="{C99A13F9-124E-4E42-8817-AA241AF8D6F4}" type="presParOf" srcId="{076363F1-014C-453D-A803-1A76A11E030F}" destId="{B9320092-7747-4C95-8DE6-1BD6B0D5CA4B}" srcOrd="0" destOrd="0" presId="urn:microsoft.com/office/officeart/2008/layout/HorizontalMultiLevelHierarchy"/>
    <dgm:cxn modelId="{D09352A0-BDAC-4CE7-906B-A03BA2BB0822}" type="presParOf" srcId="{6B5B8F06-B84B-4FB1-82D8-D1D8214A2834}" destId="{71A709FE-55F6-4259-9DA0-7AEB13921C29}" srcOrd="1" destOrd="0" presId="urn:microsoft.com/office/officeart/2008/layout/HorizontalMultiLevelHierarchy"/>
    <dgm:cxn modelId="{61AA5622-1603-4ECF-B8FA-B8528C8E6336}" type="presParOf" srcId="{71A709FE-55F6-4259-9DA0-7AEB13921C29}" destId="{2415B34C-456D-49DE-A88A-149C1EB1BAF7}" srcOrd="0" destOrd="0" presId="urn:microsoft.com/office/officeart/2008/layout/HorizontalMultiLevelHierarchy"/>
    <dgm:cxn modelId="{83E6D747-F379-4F20-9BB9-CCE06AD86AF7}" type="presParOf" srcId="{71A709FE-55F6-4259-9DA0-7AEB13921C29}" destId="{31DC235B-0A29-43C2-9DA1-83238D1E074E}" srcOrd="1" destOrd="0" presId="urn:microsoft.com/office/officeart/2008/layout/HorizontalMultiLevelHierarchy"/>
    <dgm:cxn modelId="{2777C2BD-A0FE-4005-BAC9-EA8042D17235}" type="presParOf" srcId="{6B5B8F06-B84B-4FB1-82D8-D1D8214A2834}" destId="{97162536-1191-4F93-ACEF-19685AC00FD9}" srcOrd="2" destOrd="0" presId="urn:microsoft.com/office/officeart/2008/layout/HorizontalMultiLevelHierarchy"/>
    <dgm:cxn modelId="{CCA16D46-1A6F-4186-A863-BB3A0A7D587A}" type="presParOf" srcId="{97162536-1191-4F93-ACEF-19685AC00FD9}" destId="{ED26FE95-E010-4832-9E43-CDD208789480}" srcOrd="0" destOrd="0" presId="urn:microsoft.com/office/officeart/2008/layout/HorizontalMultiLevelHierarchy"/>
    <dgm:cxn modelId="{F970E985-71FB-46A6-8000-311C1EAF61B1}" type="presParOf" srcId="{6B5B8F06-B84B-4FB1-82D8-D1D8214A2834}" destId="{AD91C22F-C3EF-4E72-9514-B63B2167BC32}" srcOrd="3" destOrd="0" presId="urn:microsoft.com/office/officeart/2008/layout/HorizontalMultiLevelHierarchy"/>
    <dgm:cxn modelId="{CB1C0B02-C4A5-4378-8428-8A2E57DBAFD0}" type="presParOf" srcId="{AD91C22F-C3EF-4E72-9514-B63B2167BC32}" destId="{B1AA8403-1EE8-4749-8B07-14754904B243}" srcOrd="0" destOrd="0" presId="urn:microsoft.com/office/officeart/2008/layout/HorizontalMultiLevelHierarchy"/>
    <dgm:cxn modelId="{DCE1150F-8531-4075-BD77-1DFE1E61BAFA}" type="presParOf" srcId="{AD91C22F-C3EF-4E72-9514-B63B2167BC32}" destId="{AB759689-583B-4191-9E40-AFD47DFBBE8C}" srcOrd="1" destOrd="0" presId="urn:microsoft.com/office/officeart/2008/layout/HorizontalMultiLevelHierarchy"/>
    <dgm:cxn modelId="{A8ECE054-82EF-41B6-AB3A-D5095A4B7364}" type="presParOf" srcId="{6B5B8F06-B84B-4FB1-82D8-D1D8214A2834}" destId="{4EAB3C89-88CA-4DF8-B3FD-3D06DAAD58E8}" srcOrd="4" destOrd="0" presId="urn:microsoft.com/office/officeart/2008/layout/HorizontalMultiLevelHierarchy"/>
    <dgm:cxn modelId="{4A1DEB87-B5C4-4AEC-96BD-26EB07ABE7EA}" type="presParOf" srcId="{4EAB3C89-88CA-4DF8-B3FD-3D06DAAD58E8}" destId="{9474071E-9FCC-4A7C-A533-7918A391F547}" srcOrd="0" destOrd="0" presId="urn:microsoft.com/office/officeart/2008/layout/HorizontalMultiLevelHierarchy"/>
    <dgm:cxn modelId="{63412BCF-B178-44FA-A576-5A7DFF4CDDE0}" type="presParOf" srcId="{6B5B8F06-B84B-4FB1-82D8-D1D8214A2834}" destId="{39F4D3F0-0B30-4417-BA57-BF71B527F22B}" srcOrd="5" destOrd="0" presId="urn:microsoft.com/office/officeart/2008/layout/HorizontalMultiLevelHierarchy"/>
    <dgm:cxn modelId="{0980848F-F83E-4097-B356-FD345ABE4B54}" type="presParOf" srcId="{39F4D3F0-0B30-4417-BA57-BF71B527F22B}" destId="{948BCBB3-BE10-4CE5-9983-1C80B6A9B7C3}" srcOrd="0" destOrd="0" presId="urn:microsoft.com/office/officeart/2008/layout/HorizontalMultiLevelHierarchy"/>
    <dgm:cxn modelId="{C5E90CD8-1324-4EC1-B868-E014F1408F90}" type="presParOf" srcId="{39F4D3F0-0B30-4417-BA57-BF71B527F22B}" destId="{3B6AAB72-5E3E-4670-93E9-4F3700544BDE}" srcOrd="1" destOrd="0" presId="urn:microsoft.com/office/officeart/2008/layout/HorizontalMultiLevelHierarchy"/>
    <dgm:cxn modelId="{8ED1A672-BEDF-4E60-AB91-7EBD151FBECB}" type="presParOf" srcId="{6B5B8F06-B84B-4FB1-82D8-D1D8214A2834}" destId="{F1BC683C-2804-4605-B02F-A55EFDD94E7D}" srcOrd="6" destOrd="0" presId="urn:microsoft.com/office/officeart/2008/layout/HorizontalMultiLevelHierarchy"/>
    <dgm:cxn modelId="{A45A1149-578C-4ABA-8ECB-3F0B7D1EDA3E}" type="presParOf" srcId="{F1BC683C-2804-4605-B02F-A55EFDD94E7D}" destId="{619EA670-D244-48EF-8DEA-CB3405F0BA74}" srcOrd="0" destOrd="0" presId="urn:microsoft.com/office/officeart/2008/layout/HorizontalMultiLevelHierarchy"/>
    <dgm:cxn modelId="{EB906706-50AF-4394-B189-E2231017E91F}" type="presParOf" srcId="{6B5B8F06-B84B-4FB1-82D8-D1D8214A2834}" destId="{E705C21E-676E-4753-B8A7-AA306C01AC09}" srcOrd="7" destOrd="0" presId="urn:microsoft.com/office/officeart/2008/layout/HorizontalMultiLevelHierarchy"/>
    <dgm:cxn modelId="{11916A46-BA8A-4275-AB3C-799C729BBDE1}" type="presParOf" srcId="{E705C21E-676E-4753-B8A7-AA306C01AC09}" destId="{D3F27DF9-79DB-4EF8-94EE-2A6D1B6529B5}" srcOrd="0" destOrd="0" presId="urn:microsoft.com/office/officeart/2008/layout/HorizontalMultiLevelHierarchy"/>
    <dgm:cxn modelId="{92E65781-73CA-4D66-BD7A-6199BB8047E9}" type="presParOf" srcId="{E705C21E-676E-4753-B8A7-AA306C01AC09}" destId="{1743EFF8-3ABB-44C6-B8D2-BCEEFDDD705E}" srcOrd="1" destOrd="0" presId="urn:microsoft.com/office/officeart/2008/layout/HorizontalMultiLevelHierarchy"/>
    <dgm:cxn modelId="{8172499C-B49C-4BE0-8BFD-D8C6340B0D9A}" type="presParOf" srcId="{6B5B8F06-B84B-4FB1-82D8-D1D8214A2834}" destId="{518AF485-D7EC-4028-9596-0528E44900A3}" srcOrd="8" destOrd="0" presId="urn:microsoft.com/office/officeart/2008/layout/HorizontalMultiLevelHierarchy"/>
    <dgm:cxn modelId="{684AC1E5-CBF9-4B75-BE62-8C6FDBD4887B}" type="presParOf" srcId="{518AF485-D7EC-4028-9596-0528E44900A3}" destId="{60F96843-B810-4830-8E0D-53FC897354F3}" srcOrd="0" destOrd="0" presId="urn:microsoft.com/office/officeart/2008/layout/HorizontalMultiLevelHierarchy"/>
    <dgm:cxn modelId="{7FB5BE07-AA31-48AE-B941-4E16BD92D5F2}" type="presParOf" srcId="{6B5B8F06-B84B-4FB1-82D8-D1D8214A2834}" destId="{2D8718EA-4A07-48A2-8F80-047924E27CE6}" srcOrd="9" destOrd="0" presId="urn:microsoft.com/office/officeart/2008/layout/HorizontalMultiLevelHierarchy"/>
    <dgm:cxn modelId="{701BE51D-8F9C-4419-9C02-1DBD0554A2F9}" type="presParOf" srcId="{2D8718EA-4A07-48A2-8F80-047924E27CE6}" destId="{603A97F7-B92C-4581-AD5D-F1E47E89BDBD}" srcOrd="0" destOrd="0" presId="urn:microsoft.com/office/officeart/2008/layout/HorizontalMultiLevelHierarchy"/>
    <dgm:cxn modelId="{23B20703-108A-4E8D-A914-DBCC21FB5878}" type="presParOf" srcId="{2D8718EA-4A07-48A2-8F80-047924E27CE6}" destId="{C1F1EAA9-E2CF-4E60-9316-774BD93C4229}" srcOrd="1" destOrd="0" presId="urn:microsoft.com/office/officeart/2008/layout/HorizontalMultiLevelHierarchy"/>
    <dgm:cxn modelId="{AAABC6C7-8EF6-40BD-A6AA-5112BAA1E9B1}" type="presParOf" srcId="{6B5B8F06-B84B-4FB1-82D8-D1D8214A2834}" destId="{56AD4A2E-C761-4CA3-BA72-0A7C8A165E4E}" srcOrd="10" destOrd="0" presId="urn:microsoft.com/office/officeart/2008/layout/HorizontalMultiLevelHierarchy"/>
    <dgm:cxn modelId="{F7EDC481-5E55-4C90-ACC5-F8D62A93B02C}" type="presParOf" srcId="{56AD4A2E-C761-4CA3-BA72-0A7C8A165E4E}" destId="{6C8115EF-F506-440C-8354-5B4888704711}" srcOrd="0" destOrd="0" presId="urn:microsoft.com/office/officeart/2008/layout/HorizontalMultiLevelHierarchy"/>
    <dgm:cxn modelId="{02B5443F-24B8-4319-A6E3-CDF809592E79}" type="presParOf" srcId="{6B5B8F06-B84B-4FB1-82D8-D1D8214A2834}" destId="{98D96E32-E2DB-43BC-A4DA-6039264819B5}" srcOrd="11" destOrd="0" presId="urn:microsoft.com/office/officeart/2008/layout/HorizontalMultiLevelHierarchy"/>
    <dgm:cxn modelId="{4252B523-1253-46A2-B436-A1357A8B8B7C}" type="presParOf" srcId="{98D96E32-E2DB-43BC-A4DA-6039264819B5}" destId="{D4441976-3766-4995-A9B2-ADAE43356895}" srcOrd="0" destOrd="0" presId="urn:microsoft.com/office/officeart/2008/layout/HorizontalMultiLevelHierarchy"/>
    <dgm:cxn modelId="{0865DA95-9895-4C88-A209-705738E309E5}" type="presParOf" srcId="{98D96E32-E2DB-43BC-A4DA-6039264819B5}" destId="{DB5F77D7-6A20-49D6-BF0D-32228D55CB5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BA3738-BFBD-4D87-BBD8-D7E39444583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fr-BE"/>
        </a:p>
      </dgm:t>
    </dgm:pt>
    <dgm:pt modelId="{91E44E96-365D-43F6-9F8C-7714D687E913}">
      <dgm:prSet phldrT="[Texte]"/>
      <dgm:spPr>
        <a:ln>
          <a:solidFill>
            <a:schemeClr val="tx1"/>
          </a:solidFill>
        </a:ln>
      </dgm:spPr>
      <dgm:t>
        <a:bodyPr/>
        <a:lstStyle/>
        <a:p>
          <a:r>
            <a:rPr lang="fr-BE" b="1" dirty="0" err="1">
              <a:solidFill>
                <a:schemeClr val="tx1"/>
              </a:solidFill>
            </a:rPr>
            <a:t>Stap</a:t>
          </a:r>
          <a:r>
            <a:rPr lang="fr-BE" dirty="0">
              <a:solidFill>
                <a:schemeClr val="tx1"/>
              </a:solidFill>
            </a:rPr>
            <a:t> 5: Transport </a:t>
          </a:r>
          <a:r>
            <a:rPr lang="fr-BE" dirty="0" err="1">
              <a:solidFill>
                <a:schemeClr val="tx1"/>
              </a:solidFill>
            </a:rPr>
            <a:t>gebruikte</a:t>
          </a:r>
          <a:r>
            <a:rPr lang="fr-BE" dirty="0">
              <a:solidFill>
                <a:schemeClr val="tx1"/>
              </a:solidFill>
            </a:rPr>
            <a:t> </a:t>
          </a:r>
          <a:r>
            <a:rPr lang="fr-BE" dirty="0" err="1">
              <a:solidFill>
                <a:schemeClr val="tx1"/>
              </a:solidFill>
            </a:rPr>
            <a:t>endoscoop</a:t>
          </a:r>
          <a:endParaRPr lang="fr-BE" dirty="0">
            <a:solidFill>
              <a:schemeClr val="tx1"/>
            </a:solidFill>
          </a:endParaRPr>
        </a:p>
      </dgm:t>
    </dgm:pt>
    <dgm:pt modelId="{4394DA3F-C1FA-4D8D-8C43-5516FBA45157}" type="parTrans" cxnId="{7E1F5F3E-8C1D-4E5A-8352-B1837D9B65D3}">
      <dgm:prSet/>
      <dgm:spPr/>
      <dgm:t>
        <a:bodyPr/>
        <a:lstStyle/>
        <a:p>
          <a:endParaRPr lang="fr-BE">
            <a:solidFill>
              <a:schemeClr val="tx1"/>
            </a:solidFill>
          </a:endParaRPr>
        </a:p>
      </dgm:t>
    </dgm:pt>
    <dgm:pt modelId="{EFE93A79-7230-4462-BBC4-039688B747C6}" type="sibTrans" cxnId="{7E1F5F3E-8C1D-4E5A-8352-B1837D9B65D3}">
      <dgm:prSet/>
      <dgm:spPr/>
      <dgm:t>
        <a:bodyPr/>
        <a:lstStyle/>
        <a:p>
          <a:endParaRPr lang="fr-BE">
            <a:solidFill>
              <a:schemeClr val="tx1"/>
            </a:solidFill>
          </a:endParaRPr>
        </a:p>
      </dgm:t>
    </dgm:pt>
    <dgm:pt modelId="{AB0D0886-3017-456B-B638-DB1D353456C2}">
      <dgm:prSet phldrT="[Texte]"/>
      <dgm:spPr>
        <a:solidFill>
          <a:srgbClr val="CCECFF"/>
        </a:solidFill>
        <a:ln>
          <a:solidFill>
            <a:schemeClr val="tx1"/>
          </a:solidFill>
        </a:ln>
      </dgm:spPr>
      <dgm:t>
        <a:bodyPr/>
        <a:lstStyle/>
        <a:p>
          <a:r>
            <a:rPr lang="fr-BE" b="1" dirty="0" err="1">
              <a:solidFill>
                <a:schemeClr val="tx1"/>
              </a:solidFill>
            </a:rPr>
            <a:t>Stap</a:t>
          </a:r>
          <a:r>
            <a:rPr lang="fr-BE" dirty="0">
              <a:solidFill>
                <a:schemeClr val="tx1"/>
              </a:solidFill>
            </a:rPr>
            <a:t> 6: </a:t>
          </a:r>
          <a:r>
            <a:rPr lang="fr-BE" dirty="0" err="1">
              <a:solidFill>
                <a:schemeClr val="tx1"/>
              </a:solidFill>
            </a:rPr>
            <a:t>Voorbereiding</a:t>
          </a:r>
          <a:r>
            <a:rPr lang="fr-BE" dirty="0">
              <a:solidFill>
                <a:schemeClr val="tx1"/>
              </a:solidFill>
            </a:rPr>
            <a:t> </a:t>
          </a:r>
          <a:r>
            <a:rPr lang="fr-BE" dirty="0" err="1">
              <a:solidFill>
                <a:schemeClr val="tx1"/>
              </a:solidFill>
            </a:rPr>
            <a:t>voorreiniging</a:t>
          </a:r>
          <a:endParaRPr lang="fr-BE" dirty="0">
            <a:solidFill>
              <a:schemeClr val="tx1"/>
            </a:solidFill>
          </a:endParaRPr>
        </a:p>
      </dgm:t>
    </dgm:pt>
    <dgm:pt modelId="{ABC06A6C-C875-4A23-9A31-9BA8CA9A481E}" type="parTrans" cxnId="{693F2F80-AE50-4356-8C90-1FD591275AC2}">
      <dgm:prSet/>
      <dgm:spPr/>
      <dgm:t>
        <a:bodyPr/>
        <a:lstStyle/>
        <a:p>
          <a:endParaRPr lang="fr-BE">
            <a:solidFill>
              <a:schemeClr val="tx1"/>
            </a:solidFill>
          </a:endParaRPr>
        </a:p>
      </dgm:t>
    </dgm:pt>
    <dgm:pt modelId="{E241D93D-41CC-402C-86D6-226E291E8087}" type="sibTrans" cxnId="{693F2F80-AE50-4356-8C90-1FD591275AC2}">
      <dgm:prSet/>
      <dgm:spPr/>
      <dgm:t>
        <a:bodyPr/>
        <a:lstStyle/>
        <a:p>
          <a:endParaRPr lang="fr-BE">
            <a:solidFill>
              <a:schemeClr val="tx1"/>
            </a:solidFill>
          </a:endParaRPr>
        </a:p>
      </dgm:t>
    </dgm:pt>
    <dgm:pt modelId="{A468DB29-E4EF-4985-A563-13D528DA0C88}">
      <dgm:prSet phldrT="[Texte]"/>
      <dgm:spPr>
        <a:ln>
          <a:solidFill>
            <a:schemeClr val="tx1">
              <a:alpha val="90000"/>
            </a:schemeClr>
          </a:solidFill>
        </a:ln>
      </dgm:spPr>
      <dgm:t>
        <a:bodyPr anchor="ctr"/>
        <a:lstStyle/>
        <a:p>
          <a:pPr algn="ctr"/>
          <a:r>
            <a:rPr lang="fr-BE" dirty="0" err="1">
              <a:solidFill>
                <a:schemeClr val="tx1"/>
              </a:solidFill>
            </a:rPr>
            <a:t>Indentificatie</a:t>
          </a:r>
          <a:r>
            <a:rPr lang="fr-BE" dirty="0">
              <a:solidFill>
                <a:schemeClr val="tx1"/>
              </a:solidFill>
            </a:rPr>
            <a:t> </a:t>
          </a:r>
          <a:r>
            <a:rPr lang="fr-BE" dirty="0" err="1">
              <a:solidFill>
                <a:schemeClr val="tx1"/>
              </a:solidFill>
            </a:rPr>
            <a:t>als</a:t>
          </a:r>
          <a:r>
            <a:rPr lang="fr-BE" dirty="0">
              <a:solidFill>
                <a:schemeClr val="tx1"/>
              </a:solidFill>
            </a:rPr>
            <a:t> « </a:t>
          </a:r>
          <a:r>
            <a:rPr lang="fr-BE" dirty="0" err="1">
              <a:solidFill>
                <a:schemeClr val="tx1"/>
              </a:solidFill>
            </a:rPr>
            <a:t>vuile</a:t>
          </a:r>
          <a:r>
            <a:rPr lang="fr-BE" dirty="0">
              <a:solidFill>
                <a:schemeClr val="tx1"/>
              </a:solidFill>
            </a:rPr>
            <a:t> » </a:t>
          </a:r>
          <a:r>
            <a:rPr lang="fr-BE" dirty="0" err="1">
              <a:solidFill>
                <a:schemeClr val="tx1"/>
              </a:solidFill>
            </a:rPr>
            <a:t>endoscoop</a:t>
          </a:r>
          <a:endParaRPr lang="fr-BE" dirty="0">
            <a:solidFill>
              <a:schemeClr val="tx1"/>
            </a:solidFill>
          </a:endParaRPr>
        </a:p>
      </dgm:t>
    </dgm:pt>
    <dgm:pt modelId="{5C1D5D25-24D4-40CD-B585-F785023A63BB}" type="parTrans" cxnId="{AB33175C-556D-49D1-B9D6-91F11AA493BD}">
      <dgm:prSet/>
      <dgm:spPr/>
      <dgm:t>
        <a:bodyPr/>
        <a:lstStyle/>
        <a:p>
          <a:endParaRPr lang="fr-BE">
            <a:solidFill>
              <a:schemeClr val="tx1"/>
            </a:solidFill>
          </a:endParaRPr>
        </a:p>
      </dgm:t>
    </dgm:pt>
    <dgm:pt modelId="{DBBC13AE-07D2-4F2A-96E1-F80794E04893}" type="sibTrans" cxnId="{AB33175C-556D-49D1-B9D6-91F11AA493BD}">
      <dgm:prSet/>
      <dgm:spPr/>
      <dgm:t>
        <a:bodyPr/>
        <a:lstStyle/>
        <a:p>
          <a:endParaRPr lang="fr-BE">
            <a:solidFill>
              <a:schemeClr val="tx1"/>
            </a:solidFill>
          </a:endParaRPr>
        </a:p>
      </dgm:t>
    </dgm:pt>
    <dgm:pt modelId="{1A477729-634E-4DE3-95B4-360A434D0C8D}">
      <dgm:prSet phldrT="[Texte]"/>
      <dgm:spPr>
        <a:ln>
          <a:solidFill>
            <a:schemeClr val="tx1">
              <a:alpha val="90000"/>
            </a:schemeClr>
          </a:solidFill>
        </a:ln>
      </dgm:spPr>
      <dgm:t>
        <a:bodyPr/>
        <a:lstStyle/>
        <a:p>
          <a:r>
            <a:rPr lang="fr-BE" dirty="0" err="1">
              <a:solidFill>
                <a:schemeClr val="tx1"/>
              </a:solidFill>
            </a:rPr>
            <a:t>Vuile</a:t>
          </a:r>
          <a:r>
            <a:rPr lang="fr-BE" dirty="0">
              <a:solidFill>
                <a:schemeClr val="tx1"/>
              </a:solidFill>
            </a:rPr>
            <a:t> zone - </a:t>
          </a:r>
          <a:r>
            <a:rPr lang="fr-BE" dirty="0" err="1">
              <a:solidFill>
                <a:schemeClr val="tx1"/>
              </a:solidFill>
            </a:rPr>
            <a:t>desinfectielokaal</a:t>
          </a:r>
          <a:endParaRPr lang="fr-BE" dirty="0">
            <a:solidFill>
              <a:schemeClr val="tx1"/>
            </a:solidFill>
          </a:endParaRPr>
        </a:p>
      </dgm:t>
    </dgm:pt>
    <dgm:pt modelId="{852D2A69-5219-41A3-B532-A0650CC9510A}" type="parTrans" cxnId="{C45E9676-10F6-454E-905B-5D5AE99F700C}">
      <dgm:prSet/>
      <dgm:spPr/>
      <dgm:t>
        <a:bodyPr/>
        <a:lstStyle/>
        <a:p>
          <a:endParaRPr lang="fr-BE">
            <a:solidFill>
              <a:schemeClr val="tx1"/>
            </a:solidFill>
          </a:endParaRPr>
        </a:p>
      </dgm:t>
    </dgm:pt>
    <dgm:pt modelId="{99D81594-817F-4D14-BD63-EE7F258AFB7F}" type="sibTrans" cxnId="{C45E9676-10F6-454E-905B-5D5AE99F700C}">
      <dgm:prSet/>
      <dgm:spPr/>
      <dgm:t>
        <a:bodyPr/>
        <a:lstStyle/>
        <a:p>
          <a:endParaRPr lang="fr-BE">
            <a:solidFill>
              <a:schemeClr val="tx1"/>
            </a:solidFill>
          </a:endParaRPr>
        </a:p>
      </dgm:t>
    </dgm:pt>
    <dgm:pt modelId="{5C2ECD6A-F163-401A-9EC8-24431FB951E9}">
      <dgm:prSet phldrT="[Texte]"/>
      <dgm:spPr>
        <a:ln>
          <a:solidFill>
            <a:schemeClr val="tx1">
              <a:alpha val="90000"/>
            </a:schemeClr>
          </a:solidFill>
        </a:ln>
      </dgm:spPr>
      <dgm:t>
        <a:bodyPr/>
        <a:lstStyle/>
        <a:p>
          <a:r>
            <a:rPr lang="fr-BE" dirty="0" err="1">
              <a:solidFill>
                <a:schemeClr val="tx1"/>
              </a:solidFill>
            </a:rPr>
            <a:t>Verpakking</a:t>
          </a:r>
          <a:r>
            <a:rPr lang="fr-BE" dirty="0">
              <a:solidFill>
                <a:schemeClr val="tx1"/>
              </a:solidFill>
            </a:rPr>
            <a:t> of in </a:t>
          </a:r>
          <a:r>
            <a:rPr lang="fr-BE" dirty="0" err="1">
              <a:solidFill>
                <a:schemeClr val="tx1"/>
              </a:solidFill>
            </a:rPr>
            <a:t>een</a:t>
          </a:r>
          <a:r>
            <a:rPr lang="fr-BE" dirty="0">
              <a:solidFill>
                <a:schemeClr val="tx1"/>
              </a:solidFill>
            </a:rPr>
            <a:t> </a:t>
          </a:r>
          <a:r>
            <a:rPr lang="fr-BE" dirty="0" err="1">
              <a:solidFill>
                <a:schemeClr val="tx1"/>
              </a:solidFill>
            </a:rPr>
            <a:t>gesloten</a:t>
          </a:r>
          <a:r>
            <a:rPr lang="fr-BE" dirty="0">
              <a:solidFill>
                <a:schemeClr val="tx1"/>
              </a:solidFill>
            </a:rPr>
            <a:t> </a:t>
          </a:r>
          <a:r>
            <a:rPr lang="fr-BE" dirty="0" err="1">
              <a:solidFill>
                <a:schemeClr val="tx1"/>
              </a:solidFill>
            </a:rPr>
            <a:t>transportbak</a:t>
          </a:r>
          <a:endParaRPr lang="fr-BE" dirty="0">
            <a:solidFill>
              <a:schemeClr val="tx1"/>
            </a:solidFill>
          </a:endParaRPr>
        </a:p>
      </dgm:t>
    </dgm:pt>
    <dgm:pt modelId="{0F690511-4307-4FAE-A359-368BD0B9B20D}" type="parTrans" cxnId="{11DE513D-8985-4C99-9D77-0FCFFCB5A8B6}">
      <dgm:prSet/>
      <dgm:spPr/>
      <dgm:t>
        <a:bodyPr/>
        <a:lstStyle/>
        <a:p>
          <a:endParaRPr lang="fr-BE"/>
        </a:p>
      </dgm:t>
    </dgm:pt>
    <dgm:pt modelId="{08956E93-8582-4973-9B62-4711D5435127}" type="sibTrans" cxnId="{11DE513D-8985-4C99-9D77-0FCFFCB5A8B6}">
      <dgm:prSet/>
      <dgm:spPr/>
      <dgm:t>
        <a:bodyPr/>
        <a:lstStyle/>
        <a:p>
          <a:endParaRPr lang="fr-BE"/>
        </a:p>
      </dgm:t>
    </dgm:pt>
    <dgm:pt modelId="{A9117447-BAAC-4FC2-A0D6-147D71290697}">
      <dgm:prSet phldrT="[Texte]"/>
      <dgm:spPr>
        <a:ln>
          <a:solidFill>
            <a:schemeClr val="tx1">
              <a:alpha val="90000"/>
            </a:schemeClr>
          </a:solidFill>
        </a:ln>
      </dgm:spPr>
      <dgm:t>
        <a:bodyPr/>
        <a:lstStyle/>
        <a:p>
          <a:r>
            <a:rPr lang="fr-BE" dirty="0" err="1">
              <a:solidFill>
                <a:schemeClr val="tx1"/>
              </a:solidFill>
            </a:rPr>
            <a:t>Adequate</a:t>
          </a:r>
          <a:r>
            <a:rPr lang="fr-BE" dirty="0">
              <a:solidFill>
                <a:schemeClr val="tx1"/>
              </a:solidFill>
            </a:rPr>
            <a:t> </a:t>
          </a:r>
          <a:r>
            <a:rPr lang="fr-BE" dirty="0" err="1">
              <a:solidFill>
                <a:schemeClr val="tx1"/>
              </a:solidFill>
            </a:rPr>
            <a:t>beschermingsmiddelen</a:t>
          </a:r>
          <a:r>
            <a:rPr lang="fr-BE" dirty="0">
              <a:solidFill>
                <a:schemeClr val="tx1"/>
              </a:solidFill>
            </a:rPr>
            <a:t> </a:t>
          </a:r>
          <a:r>
            <a:rPr lang="fr-BE" dirty="0" err="1">
              <a:solidFill>
                <a:schemeClr val="tx1"/>
              </a:solidFill>
            </a:rPr>
            <a:t>dragen</a:t>
          </a:r>
          <a:r>
            <a:rPr lang="fr-BE" dirty="0">
              <a:solidFill>
                <a:schemeClr val="tx1"/>
              </a:solidFill>
            </a:rPr>
            <a:t> </a:t>
          </a:r>
        </a:p>
      </dgm:t>
    </dgm:pt>
    <dgm:pt modelId="{F38DDE98-9744-48E6-B814-B0062BBABE77}" type="parTrans" cxnId="{1BE2C2D1-E834-48D1-AF9A-27D0CE8913C5}">
      <dgm:prSet/>
      <dgm:spPr/>
      <dgm:t>
        <a:bodyPr/>
        <a:lstStyle/>
        <a:p>
          <a:endParaRPr lang="fr-BE"/>
        </a:p>
      </dgm:t>
    </dgm:pt>
    <dgm:pt modelId="{62E9085E-A63E-4963-821F-5816C480D9B0}" type="sibTrans" cxnId="{1BE2C2D1-E834-48D1-AF9A-27D0CE8913C5}">
      <dgm:prSet/>
      <dgm:spPr/>
      <dgm:t>
        <a:bodyPr/>
        <a:lstStyle/>
        <a:p>
          <a:endParaRPr lang="fr-BE"/>
        </a:p>
      </dgm:t>
    </dgm:pt>
    <dgm:pt modelId="{51390945-6DE8-44FF-82AB-A22171857BA2}">
      <dgm:prSet phldrT="[Texte]"/>
      <dgm:spPr>
        <a:ln>
          <a:solidFill>
            <a:schemeClr val="tx1">
              <a:alpha val="90000"/>
            </a:schemeClr>
          </a:solidFill>
        </a:ln>
      </dgm:spPr>
      <dgm:t>
        <a:bodyPr/>
        <a:lstStyle/>
        <a:p>
          <a:r>
            <a:rPr lang="fr-BE" dirty="0" err="1">
              <a:solidFill>
                <a:schemeClr val="tx1"/>
              </a:solidFill>
            </a:rPr>
            <a:t>Uitrusting</a:t>
          </a:r>
          <a:r>
            <a:rPr lang="fr-BE" dirty="0">
              <a:solidFill>
                <a:schemeClr val="tx1"/>
              </a:solidFill>
            </a:rPr>
            <a:t> en </a:t>
          </a:r>
          <a:r>
            <a:rPr lang="fr-BE" dirty="0" err="1">
              <a:solidFill>
                <a:schemeClr val="tx1"/>
              </a:solidFill>
            </a:rPr>
            <a:t>hulpmiddelen</a:t>
          </a:r>
          <a:r>
            <a:rPr lang="fr-BE" dirty="0">
              <a:solidFill>
                <a:schemeClr val="tx1"/>
              </a:solidFill>
            </a:rPr>
            <a:t> ter </a:t>
          </a:r>
          <a:r>
            <a:rPr lang="fr-BE" dirty="0" err="1">
              <a:solidFill>
                <a:schemeClr val="tx1"/>
              </a:solidFill>
            </a:rPr>
            <a:t>beschikking</a:t>
          </a:r>
          <a:r>
            <a:rPr lang="fr-BE" dirty="0">
              <a:solidFill>
                <a:schemeClr val="tx1"/>
              </a:solidFill>
            </a:rPr>
            <a:t> </a:t>
          </a:r>
        </a:p>
      </dgm:t>
    </dgm:pt>
    <dgm:pt modelId="{9CB922B3-872C-4B79-A741-2E65E1B9ADAE}" type="parTrans" cxnId="{05424A6C-582A-460C-9C2C-05B2F6B9C0A9}">
      <dgm:prSet/>
      <dgm:spPr/>
      <dgm:t>
        <a:bodyPr/>
        <a:lstStyle/>
        <a:p>
          <a:endParaRPr lang="fr-BE"/>
        </a:p>
      </dgm:t>
    </dgm:pt>
    <dgm:pt modelId="{4EE3D96F-9213-41E9-82EB-BDEDFE03AE9A}" type="sibTrans" cxnId="{05424A6C-582A-460C-9C2C-05B2F6B9C0A9}">
      <dgm:prSet/>
      <dgm:spPr/>
      <dgm:t>
        <a:bodyPr/>
        <a:lstStyle/>
        <a:p>
          <a:endParaRPr lang="fr-BE"/>
        </a:p>
      </dgm:t>
    </dgm:pt>
    <dgm:pt modelId="{79A9584F-31D8-4633-AE17-D8ABCA7E89EB}">
      <dgm:prSet phldrT="[Texte]"/>
      <dgm:spPr>
        <a:ln>
          <a:solidFill>
            <a:schemeClr val="tx1">
              <a:alpha val="90000"/>
            </a:schemeClr>
          </a:solidFill>
        </a:ln>
      </dgm:spPr>
      <dgm:t>
        <a:bodyPr/>
        <a:lstStyle/>
        <a:p>
          <a:r>
            <a:rPr lang="fr-BE" dirty="0" err="1">
              <a:solidFill>
                <a:schemeClr val="tx1"/>
              </a:solidFill>
            </a:rPr>
            <a:t>Vuile</a:t>
          </a:r>
          <a:r>
            <a:rPr lang="fr-BE" dirty="0">
              <a:solidFill>
                <a:schemeClr val="tx1"/>
              </a:solidFill>
            </a:rPr>
            <a:t> zone - </a:t>
          </a:r>
          <a:r>
            <a:rPr lang="fr-BE" dirty="0" err="1">
              <a:solidFill>
                <a:schemeClr val="tx1"/>
              </a:solidFill>
            </a:rPr>
            <a:t>desinfectielokaal</a:t>
          </a:r>
          <a:endParaRPr lang="fr-BE" dirty="0">
            <a:solidFill>
              <a:schemeClr val="tx1"/>
            </a:solidFill>
          </a:endParaRPr>
        </a:p>
      </dgm:t>
    </dgm:pt>
    <dgm:pt modelId="{9A274496-598C-4A8A-9645-BA5515AB81DC}" type="parTrans" cxnId="{092DDF2B-6506-4D3D-9C8E-97A7C10561FF}">
      <dgm:prSet/>
      <dgm:spPr/>
    </dgm:pt>
    <dgm:pt modelId="{FF7B80B1-86CB-4385-85C4-98F3055E34B4}" type="sibTrans" cxnId="{092DDF2B-6506-4D3D-9C8E-97A7C10561FF}">
      <dgm:prSet/>
      <dgm:spPr/>
    </dgm:pt>
    <dgm:pt modelId="{0B2011C8-1CA6-4E39-9CF7-50912408B603}" type="pres">
      <dgm:prSet presAssocID="{76BA3738-BFBD-4D87-BBD8-D7E39444583D}" presName="Name0" presStyleCnt="0">
        <dgm:presLayoutVars>
          <dgm:dir/>
          <dgm:animLvl val="lvl"/>
          <dgm:resizeHandles val="exact"/>
        </dgm:presLayoutVars>
      </dgm:prSet>
      <dgm:spPr/>
    </dgm:pt>
    <dgm:pt modelId="{E043E972-4578-4961-A69D-D61367F921A7}" type="pres">
      <dgm:prSet presAssocID="{AB0D0886-3017-456B-B638-DB1D353456C2}" presName="boxAndChildren" presStyleCnt="0"/>
      <dgm:spPr/>
    </dgm:pt>
    <dgm:pt modelId="{0E2CB142-949D-445D-A7B4-D5C06DE32E95}" type="pres">
      <dgm:prSet presAssocID="{AB0D0886-3017-456B-B638-DB1D353456C2}" presName="parentTextBox" presStyleLbl="node1" presStyleIdx="0" presStyleCnt="2"/>
      <dgm:spPr/>
    </dgm:pt>
    <dgm:pt modelId="{F1646A35-3C56-4ACC-A141-1E3535273170}" type="pres">
      <dgm:prSet presAssocID="{AB0D0886-3017-456B-B638-DB1D353456C2}" presName="entireBox" presStyleLbl="node1" presStyleIdx="0" presStyleCnt="2"/>
      <dgm:spPr/>
    </dgm:pt>
    <dgm:pt modelId="{A5AE0BC9-4805-493B-87FC-3EFB1AAB8B4D}" type="pres">
      <dgm:prSet presAssocID="{AB0D0886-3017-456B-B638-DB1D353456C2}" presName="descendantBox" presStyleCnt="0"/>
      <dgm:spPr/>
    </dgm:pt>
    <dgm:pt modelId="{C6D9BBF6-5C77-4643-8B5C-EC2E7BE48F9E}" type="pres">
      <dgm:prSet presAssocID="{1A477729-634E-4DE3-95B4-360A434D0C8D}" presName="childTextBox" presStyleLbl="fgAccFollowNode1" presStyleIdx="0" presStyleCnt="6" custLinFactNeighborY="2937">
        <dgm:presLayoutVars>
          <dgm:bulletEnabled val="1"/>
        </dgm:presLayoutVars>
      </dgm:prSet>
      <dgm:spPr/>
    </dgm:pt>
    <dgm:pt modelId="{563A90E1-C843-402D-851E-00B0A803BA94}" type="pres">
      <dgm:prSet presAssocID="{A9117447-BAAC-4FC2-A0D6-147D71290697}" presName="childTextBox" presStyleLbl="fgAccFollowNode1" presStyleIdx="1" presStyleCnt="6" custLinFactNeighborX="935" custLinFactNeighborY="2937">
        <dgm:presLayoutVars>
          <dgm:bulletEnabled val="1"/>
        </dgm:presLayoutVars>
      </dgm:prSet>
      <dgm:spPr/>
    </dgm:pt>
    <dgm:pt modelId="{4C59EC8C-BA5B-47E4-93AA-6215A5D58249}" type="pres">
      <dgm:prSet presAssocID="{51390945-6DE8-44FF-82AB-A22171857BA2}" presName="childTextBox" presStyleLbl="fgAccFollowNode1" presStyleIdx="2" presStyleCnt="6" custLinFactNeighborX="-887" custLinFactNeighborY="2937">
        <dgm:presLayoutVars>
          <dgm:bulletEnabled val="1"/>
        </dgm:presLayoutVars>
      </dgm:prSet>
      <dgm:spPr/>
    </dgm:pt>
    <dgm:pt modelId="{500C7EEF-BC75-45E4-8E9F-A9840D168EAD}" type="pres">
      <dgm:prSet presAssocID="{EFE93A79-7230-4462-BBC4-039688B747C6}" presName="sp" presStyleCnt="0"/>
      <dgm:spPr/>
    </dgm:pt>
    <dgm:pt modelId="{6262E643-7937-4470-8583-B4939C2514C1}" type="pres">
      <dgm:prSet presAssocID="{91E44E96-365D-43F6-9F8C-7714D687E913}" presName="arrowAndChildren" presStyleCnt="0"/>
      <dgm:spPr/>
    </dgm:pt>
    <dgm:pt modelId="{5D31825E-D2F6-4DA7-8FC2-257FE21F229F}" type="pres">
      <dgm:prSet presAssocID="{91E44E96-365D-43F6-9F8C-7714D687E913}" presName="parentTextArrow" presStyleLbl="node1" presStyleIdx="0" presStyleCnt="2"/>
      <dgm:spPr/>
    </dgm:pt>
    <dgm:pt modelId="{7EBE58A7-F305-4E6E-AF23-D4B35D240DEC}" type="pres">
      <dgm:prSet presAssocID="{91E44E96-365D-43F6-9F8C-7714D687E913}" presName="arrow" presStyleLbl="node1" presStyleIdx="1" presStyleCnt="2"/>
      <dgm:spPr/>
    </dgm:pt>
    <dgm:pt modelId="{D07E808A-8742-4223-B3EF-D3AA7103EE69}" type="pres">
      <dgm:prSet presAssocID="{91E44E96-365D-43F6-9F8C-7714D687E913}" presName="descendantArrow" presStyleCnt="0"/>
      <dgm:spPr/>
    </dgm:pt>
    <dgm:pt modelId="{348112D1-A714-4C50-93B3-ACAA85DF819B}" type="pres">
      <dgm:prSet presAssocID="{A468DB29-E4EF-4985-A563-13D528DA0C88}" presName="childTextArrow" presStyleLbl="fgAccFollowNode1" presStyleIdx="3" presStyleCnt="6">
        <dgm:presLayoutVars>
          <dgm:bulletEnabled val="1"/>
        </dgm:presLayoutVars>
      </dgm:prSet>
      <dgm:spPr/>
    </dgm:pt>
    <dgm:pt modelId="{49EDFC3A-2AAC-447D-A7C5-87736397A46A}" type="pres">
      <dgm:prSet presAssocID="{5C2ECD6A-F163-401A-9EC8-24431FB951E9}" presName="childTextArrow" presStyleLbl="fgAccFollowNode1" presStyleIdx="4" presStyleCnt="6">
        <dgm:presLayoutVars>
          <dgm:bulletEnabled val="1"/>
        </dgm:presLayoutVars>
      </dgm:prSet>
      <dgm:spPr/>
    </dgm:pt>
    <dgm:pt modelId="{0D00072A-8274-47F1-B13D-F2A60DA3261C}" type="pres">
      <dgm:prSet presAssocID="{79A9584F-31D8-4633-AE17-D8ABCA7E89EB}" presName="childTextArrow" presStyleLbl="fgAccFollowNode1" presStyleIdx="5" presStyleCnt="6">
        <dgm:presLayoutVars>
          <dgm:bulletEnabled val="1"/>
        </dgm:presLayoutVars>
      </dgm:prSet>
      <dgm:spPr/>
    </dgm:pt>
  </dgm:ptLst>
  <dgm:cxnLst>
    <dgm:cxn modelId="{96848B07-936D-4F85-B6AE-4DE3C79AA52C}" type="presOf" srcId="{AB0D0886-3017-456B-B638-DB1D353456C2}" destId="{F1646A35-3C56-4ACC-A141-1E3535273170}" srcOrd="1" destOrd="0" presId="urn:microsoft.com/office/officeart/2005/8/layout/process4"/>
    <dgm:cxn modelId="{85BB0A11-2F1E-4E40-9B17-3ACF189EB599}" type="presOf" srcId="{AB0D0886-3017-456B-B638-DB1D353456C2}" destId="{0E2CB142-949D-445D-A7B4-D5C06DE32E95}" srcOrd="0" destOrd="0" presId="urn:microsoft.com/office/officeart/2005/8/layout/process4"/>
    <dgm:cxn modelId="{AF28641E-8001-4FF7-95EE-BF9B6CBAD92E}" type="presOf" srcId="{5C2ECD6A-F163-401A-9EC8-24431FB951E9}" destId="{49EDFC3A-2AAC-447D-A7C5-87736397A46A}" srcOrd="0" destOrd="0" presId="urn:microsoft.com/office/officeart/2005/8/layout/process4"/>
    <dgm:cxn modelId="{855BC729-2806-486D-9093-20067359061B}" type="presOf" srcId="{76BA3738-BFBD-4D87-BBD8-D7E39444583D}" destId="{0B2011C8-1CA6-4E39-9CF7-50912408B603}" srcOrd="0" destOrd="0" presId="urn:microsoft.com/office/officeart/2005/8/layout/process4"/>
    <dgm:cxn modelId="{092DDF2B-6506-4D3D-9C8E-97A7C10561FF}" srcId="{91E44E96-365D-43F6-9F8C-7714D687E913}" destId="{79A9584F-31D8-4633-AE17-D8ABCA7E89EB}" srcOrd="2" destOrd="0" parTransId="{9A274496-598C-4A8A-9645-BA5515AB81DC}" sibTransId="{FF7B80B1-86CB-4385-85C4-98F3055E34B4}"/>
    <dgm:cxn modelId="{11DE513D-8985-4C99-9D77-0FCFFCB5A8B6}" srcId="{91E44E96-365D-43F6-9F8C-7714D687E913}" destId="{5C2ECD6A-F163-401A-9EC8-24431FB951E9}" srcOrd="1" destOrd="0" parTransId="{0F690511-4307-4FAE-A359-368BD0B9B20D}" sibTransId="{08956E93-8582-4973-9B62-4711D5435127}"/>
    <dgm:cxn modelId="{7E1F5F3E-8C1D-4E5A-8352-B1837D9B65D3}" srcId="{76BA3738-BFBD-4D87-BBD8-D7E39444583D}" destId="{91E44E96-365D-43F6-9F8C-7714D687E913}" srcOrd="0" destOrd="0" parTransId="{4394DA3F-C1FA-4D8D-8C43-5516FBA45157}" sibTransId="{EFE93A79-7230-4462-BBC4-039688B747C6}"/>
    <dgm:cxn modelId="{AB33175C-556D-49D1-B9D6-91F11AA493BD}" srcId="{91E44E96-365D-43F6-9F8C-7714D687E913}" destId="{A468DB29-E4EF-4985-A563-13D528DA0C88}" srcOrd="0" destOrd="0" parTransId="{5C1D5D25-24D4-40CD-B585-F785023A63BB}" sibTransId="{DBBC13AE-07D2-4F2A-96E1-F80794E04893}"/>
    <dgm:cxn modelId="{22626164-466E-4DC0-8E8A-61BE0FFDF7B8}" type="presOf" srcId="{A9117447-BAAC-4FC2-A0D6-147D71290697}" destId="{563A90E1-C843-402D-851E-00B0A803BA94}" srcOrd="0" destOrd="0" presId="urn:microsoft.com/office/officeart/2005/8/layout/process4"/>
    <dgm:cxn modelId="{05424A6C-582A-460C-9C2C-05B2F6B9C0A9}" srcId="{AB0D0886-3017-456B-B638-DB1D353456C2}" destId="{51390945-6DE8-44FF-82AB-A22171857BA2}" srcOrd="2" destOrd="0" parTransId="{9CB922B3-872C-4B79-A741-2E65E1B9ADAE}" sibTransId="{4EE3D96F-9213-41E9-82EB-BDEDFE03AE9A}"/>
    <dgm:cxn modelId="{F90D7856-C1B5-4B16-856B-50B6D30A25F0}" type="presOf" srcId="{1A477729-634E-4DE3-95B4-360A434D0C8D}" destId="{C6D9BBF6-5C77-4643-8B5C-EC2E7BE48F9E}" srcOrd="0" destOrd="0" presId="urn:microsoft.com/office/officeart/2005/8/layout/process4"/>
    <dgm:cxn modelId="{C45E9676-10F6-454E-905B-5D5AE99F700C}" srcId="{AB0D0886-3017-456B-B638-DB1D353456C2}" destId="{1A477729-634E-4DE3-95B4-360A434D0C8D}" srcOrd="0" destOrd="0" parTransId="{852D2A69-5219-41A3-B532-A0650CC9510A}" sibTransId="{99D81594-817F-4D14-BD63-EE7F258AFB7F}"/>
    <dgm:cxn modelId="{693F2F80-AE50-4356-8C90-1FD591275AC2}" srcId="{76BA3738-BFBD-4D87-BBD8-D7E39444583D}" destId="{AB0D0886-3017-456B-B638-DB1D353456C2}" srcOrd="1" destOrd="0" parTransId="{ABC06A6C-C875-4A23-9A31-9BA8CA9A481E}" sibTransId="{E241D93D-41CC-402C-86D6-226E291E8087}"/>
    <dgm:cxn modelId="{ACC582BE-86C2-4CC6-A6D8-514222A4EDC1}" type="presOf" srcId="{79A9584F-31D8-4633-AE17-D8ABCA7E89EB}" destId="{0D00072A-8274-47F1-B13D-F2A60DA3261C}" srcOrd="0" destOrd="0" presId="urn:microsoft.com/office/officeart/2005/8/layout/process4"/>
    <dgm:cxn modelId="{63CE37BF-2064-48D7-99A8-43D117C8CF64}" type="presOf" srcId="{51390945-6DE8-44FF-82AB-A22171857BA2}" destId="{4C59EC8C-BA5B-47E4-93AA-6215A5D58249}" srcOrd="0" destOrd="0" presId="urn:microsoft.com/office/officeart/2005/8/layout/process4"/>
    <dgm:cxn modelId="{4FD212C8-7924-406C-84EB-C70454FCFADD}" type="presOf" srcId="{91E44E96-365D-43F6-9F8C-7714D687E913}" destId="{7EBE58A7-F305-4E6E-AF23-D4B35D240DEC}" srcOrd="1" destOrd="0" presId="urn:microsoft.com/office/officeart/2005/8/layout/process4"/>
    <dgm:cxn modelId="{D7B910CA-F3B6-4F6F-B875-2BE4BA3C7564}" type="presOf" srcId="{91E44E96-365D-43F6-9F8C-7714D687E913}" destId="{5D31825E-D2F6-4DA7-8FC2-257FE21F229F}" srcOrd="0" destOrd="0" presId="urn:microsoft.com/office/officeart/2005/8/layout/process4"/>
    <dgm:cxn modelId="{58C54DCB-1BAE-4CA0-9950-3CED5ADAAE9A}" type="presOf" srcId="{A468DB29-E4EF-4985-A563-13D528DA0C88}" destId="{348112D1-A714-4C50-93B3-ACAA85DF819B}" srcOrd="0" destOrd="0" presId="urn:microsoft.com/office/officeart/2005/8/layout/process4"/>
    <dgm:cxn modelId="{1BE2C2D1-E834-48D1-AF9A-27D0CE8913C5}" srcId="{AB0D0886-3017-456B-B638-DB1D353456C2}" destId="{A9117447-BAAC-4FC2-A0D6-147D71290697}" srcOrd="1" destOrd="0" parTransId="{F38DDE98-9744-48E6-B814-B0062BBABE77}" sibTransId="{62E9085E-A63E-4963-821F-5816C480D9B0}"/>
    <dgm:cxn modelId="{50916FB4-2C7C-49C1-AF02-D0137D919EA1}" type="presParOf" srcId="{0B2011C8-1CA6-4E39-9CF7-50912408B603}" destId="{E043E972-4578-4961-A69D-D61367F921A7}" srcOrd="0" destOrd="0" presId="urn:microsoft.com/office/officeart/2005/8/layout/process4"/>
    <dgm:cxn modelId="{7B1278AC-B682-4D8C-B6C5-3AAB41B59D0C}" type="presParOf" srcId="{E043E972-4578-4961-A69D-D61367F921A7}" destId="{0E2CB142-949D-445D-A7B4-D5C06DE32E95}" srcOrd="0" destOrd="0" presId="urn:microsoft.com/office/officeart/2005/8/layout/process4"/>
    <dgm:cxn modelId="{D8B0BE09-5011-41FE-AA87-795CE3602C8C}" type="presParOf" srcId="{E043E972-4578-4961-A69D-D61367F921A7}" destId="{F1646A35-3C56-4ACC-A141-1E3535273170}" srcOrd="1" destOrd="0" presId="urn:microsoft.com/office/officeart/2005/8/layout/process4"/>
    <dgm:cxn modelId="{59E5BA5A-9CAF-4EBC-93D7-6C863824E64A}" type="presParOf" srcId="{E043E972-4578-4961-A69D-D61367F921A7}" destId="{A5AE0BC9-4805-493B-87FC-3EFB1AAB8B4D}" srcOrd="2" destOrd="0" presId="urn:microsoft.com/office/officeart/2005/8/layout/process4"/>
    <dgm:cxn modelId="{F78BADA0-D08C-4D45-81D3-8027DB29E810}" type="presParOf" srcId="{A5AE0BC9-4805-493B-87FC-3EFB1AAB8B4D}" destId="{C6D9BBF6-5C77-4643-8B5C-EC2E7BE48F9E}" srcOrd="0" destOrd="0" presId="urn:microsoft.com/office/officeart/2005/8/layout/process4"/>
    <dgm:cxn modelId="{70C1FFC0-9735-44E0-BD58-62067AB95276}" type="presParOf" srcId="{A5AE0BC9-4805-493B-87FC-3EFB1AAB8B4D}" destId="{563A90E1-C843-402D-851E-00B0A803BA94}" srcOrd="1" destOrd="0" presId="urn:microsoft.com/office/officeart/2005/8/layout/process4"/>
    <dgm:cxn modelId="{F49BA867-22E6-456A-881E-9EFE9DE27287}" type="presParOf" srcId="{A5AE0BC9-4805-493B-87FC-3EFB1AAB8B4D}" destId="{4C59EC8C-BA5B-47E4-93AA-6215A5D58249}" srcOrd="2" destOrd="0" presId="urn:microsoft.com/office/officeart/2005/8/layout/process4"/>
    <dgm:cxn modelId="{7DDA7A5E-8874-4DEF-8639-316500BB8238}" type="presParOf" srcId="{0B2011C8-1CA6-4E39-9CF7-50912408B603}" destId="{500C7EEF-BC75-45E4-8E9F-A9840D168EAD}" srcOrd="1" destOrd="0" presId="urn:microsoft.com/office/officeart/2005/8/layout/process4"/>
    <dgm:cxn modelId="{FFB4F2CA-59F8-4A58-9602-4F06D40E8618}" type="presParOf" srcId="{0B2011C8-1CA6-4E39-9CF7-50912408B603}" destId="{6262E643-7937-4470-8583-B4939C2514C1}" srcOrd="2" destOrd="0" presId="urn:microsoft.com/office/officeart/2005/8/layout/process4"/>
    <dgm:cxn modelId="{7D7168C9-286F-4827-B6EB-1DB0280C5196}" type="presParOf" srcId="{6262E643-7937-4470-8583-B4939C2514C1}" destId="{5D31825E-D2F6-4DA7-8FC2-257FE21F229F}" srcOrd="0" destOrd="0" presId="urn:microsoft.com/office/officeart/2005/8/layout/process4"/>
    <dgm:cxn modelId="{0F43AAE7-2F24-4CE3-A171-B3836DAC3AF0}" type="presParOf" srcId="{6262E643-7937-4470-8583-B4939C2514C1}" destId="{7EBE58A7-F305-4E6E-AF23-D4B35D240DEC}" srcOrd="1" destOrd="0" presId="urn:microsoft.com/office/officeart/2005/8/layout/process4"/>
    <dgm:cxn modelId="{CAD9047F-C592-4CD6-96FF-5C853D5AB06B}" type="presParOf" srcId="{6262E643-7937-4470-8583-B4939C2514C1}" destId="{D07E808A-8742-4223-B3EF-D3AA7103EE69}" srcOrd="2" destOrd="0" presId="urn:microsoft.com/office/officeart/2005/8/layout/process4"/>
    <dgm:cxn modelId="{ACD21647-798C-4580-B4E7-BE1573181073}" type="presParOf" srcId="{D07E808A-8742-4223-B3EF-D3AA7103EE69}" destId="{348112D1-A714-4C50-93B3-ACAA85DF819B}" srcOrd="0" destOrd="0" presId="urn:microsoft.com/office/officeart/2005/8/layout/process4"/>
    <dgm:cxn modelId="{A71AF9D5-9A7A-4A91-BB8C-E65BF2AA08F7}" type="presParOf" srcId="{D07E808A-8742-4223-B3EF-D3AA7103EE69}" destId="{49EDFC3A-2AAC-447D-A7C5-87736397A46A}" srcOrd="1" destOrd="0" presId="urn:microsoft.com/office/officeart/2005/8/layout/process4"/>
    <dgm:cxn modelId="{0B74D0D9-E600-4D6F-BF41-8EA8C2439313}" type="presParOf" srcId="{D07E808A-8742-4223-B3EF-D3AA7103EE69}" destId="{0D00072A-8274-47F1-B13D-F2A60DA3261C}"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C2FC2B3-E0E4-4C04-A5FF-24D8092314A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fr-BE"/>
        </a:p>
      </dgm:t>
    </dgm:pt>
    <dgm:pt modelId="{4EE1375A-6EEB-429B-A274-2AEB74544F90}">
      <dgm:prSet phldrT="[Texte]" custT="1"/>
      <dgm:spPr>
        <a:solidFill>
          <a:srgbClr val="CCECFF"/>
        </a:solidFill>
        <a:ln>
          <a:solidFill>
            <a:schemeClr val="tx1"/>
          </a:solidFill>
        </a:ln>
      </dgm:spPr>
      <dgm:t>
        <a:bodyPr vert="vert"/>
        <a:lstStyle/>
        <a:p>
          <a:r>
            <a:rPr lang="fr-BE" sz="2400" b="1" dirty="0" err="1">
              <a:solidFill>
                <a:schemeClr val="tx1"/>
              </a:solidFill>
            </a:rPr>
            <a:t>Stap</a:t>
          </a:r>
          <a:r>
            <a:rPr lang="fr-BE" sz="2400" dirty="0">
              <a:solidFill>
                <a:schemeClr val="tx1"/>
              </a:solidFill>
            </a:rPr>
            <a:t>  6: </a:t>
          </a:r>
          <a:r>
            <a:rPr lang="fr-BE" sz="2400" dirty="0" err="1">
              <a:solidFill>
                <a:schemeClr val="tx1"/>
              </a:solidFill>
            </a:rPr>
            <a:t>Voorbereiding</a:t>
          </a:r>
          <a:r>
            <a:rPr lang="fr-BE" sz="2400" dirty="0">
              <a:solidFill>
                <a:schemeClr val="tx1"/>
              </a:solidFill>
            </a:rPr>
            <a:t> van </a:t>
          </a:r>
          <a:r>
            <a:rPr lang="fr-BE" sz="2400" dirty="0" err="1">
              <a:solidFill>
                <a:schemeClr val="tx1"/>
              </a:solidFill>
            </a:rPr>
            <a:t>voorreiniging</a:t>
          </a:r>
          <a:endParaRPr lang="fr-BE" sz="2400" dirty="0"/>
        </a:p>
      </dgm:t>
    </dgm:pt>
    <dgm:pt modelId="{C4527F2D-971B-4F87-B323-503E4530114D}" type="parTrans" cxnId="{2AA218E9-D0C9-4F02-85FB-79FFCC81C119}">
      <dgm:prSet/>
      <dgm:spPr/>
      <dgm:t>
        <a:bodyPr/>
        <a:lstStyle/>
        <a:p>
          <a:endParaRPr lang="fr-BE"/>
        </a:p>
      </dgm:t>
    </dgm:pt>
    <dgm:pt modelId="{42B640B0-7B34-4050-B329-5D800B176BA1}" type="sibTrans" cxnId="{2AA218E9-D0C9-4F02-85FB-79FFCC81C119}">
      <dgm:prSet/>
      <dgm:spPr/>
      <dgm:t>
        <a:bodyPr/>
        <a:lstStyle/>
        <a:p>
          <a:endParaRPr lang="fr-BE"/>
        </a:p>
      </dgm:t>
    </dgm:pt>
    <dgm:pt modelId="{61AEFB58-DB48-4B4C-A273-D7C85712ECD9}">
      <dgm:prSet phldrT="[Texte]"/>
      <dgm:spPr>
        <a:noFill/>
        <a:ln>
          <a:solidFill>
            <a:schemeClr val="tx1"/>
          </a:solidFill>
        </a:ln>
      </dgm:spPr>
      <dgm:t>
        <a:bodyPr/>
        <a:lstStyle/>
        <a:p>
          <a:r>
            <a:rPr lang="fr-BE" dirty="0" err="1">
              <a:solidFill>
                <a:sysClr val="windowText" lastClr="000000"/>
              </a:solidFill>
            </a:rPr>
            <a:t>Beschermkap</a:t>
          </a:r>
          <a:r>
            <a:rPr lang="fr-BE" dirty="0">
              <a:solidFill>
                <a:sysClr val="windowText" lastClr="000000"/>
              </a:solidFill>
            </a:rPr>
            <a:t> op </a:t>
          </a:r>
          <a:r>
            <a:rPr lang="fr-BE" dirty="0" err="1">
              <a:solidFill>
                <a:sysClr val="windowText" lastClr="000000"/>
              </a:solidFill>
            </a:rPr>
            <a:t>endoscoop</a:t>
          </a:r>
          <a:r>
            <a:rPr lang="fr-BE" dirty="0">
              <a:solidFill>
                <a:sysClr val="windowText" lastClr="000000"/>
              </a:solidFill>
            </a:rPr>
            <a:t> </a:t>
          </a:r>
          <a:r>
            <a:rPr lang="fr-BE" dirty="0" err="1">
              <a:solidFill>
                <a:sysClr val="windowText" lastClr="000000"/>
              </a:solidFill>
            </a:rPr>
            <a:t>aanbrengen</a:t>
          </a:r>
          <a:endParaRPr lang="fr-BE" dirty="0">
            <a:solidFill>
              <a:sysClr val="windowText" lastClr="000000"/>
            </a:solidFill>
          </a:endParaRPr>
        </a:p>
      </dgm:t>
    </dgm:pt>
    <dgm:pt modelId="{0C79B21B-C6EF-49E7-A54E-CF81C1625B86}" type="parTrans" cxnId="{42571738-1724-4B00-8D24-D83C4CD0F767}">
      <dgm:prSet/>
      <dgm:spPr/>
      <dgm:t>
        <a:bodyPr/>
        <a:lstStyle/>
        <a:p>
          <a:endParaRPr lang="fr-BE"/>
        </a:p>
      </dgm:t>
    </dgm:pt>
    <dgm:pt modelId="{C50F5D8E-657E-4456-AEE7-492C5284AEEA}" type="sibTrans" cxnId="{42571738-1724-4B00-8D24-D83C4CD0F767}">
      <dgm:prSet/>
      <dgm:spPr/>
      <dgm:t>
        <a:bodyPr/>
        <a:lstStyle/>
        <a:p>
          <a:endParaRPr lang="fr-BE"/>
        </a:p>
      </dgm:t>
    </dgm:pt>
    <dgm:pt modelId="{723E2D42-86DF-4DAB-9A2C-8AA5B320BB9F}">
      <dgm:prSet phldrT="[Texte]"/>
      <dgm:spPr>
        <a:noFill/>
        <a:ln>
          <a:solidFill>
            <a:schemeClr val="tx1"/>
          </a:solidFill>
        </a:ln>
      </dgm:spPr>
      <dgm:t>
        <a:bodyPr/>
        <a:lstStyle/>
        <a:p>
          <a:r>
            <a:rPr lang="fr-BE" dirty="0">
              <a:solidFill>
                <a:sysClr val="windowText" lastClr="000000"/>
              </a:solidFill>
            </a:rPr>
            <a:t>Met </a:t>
          </a:r>
          <a:r>
            <a:rPr lang="fr-BE" dirty="0" err="1">
              <a:solidFill>
                <a:sysClr val="windowText" lastClr="000000"/>
              </a:solidFill>
            </a:rPr>
            <a:t>voorgeschreven</a:t>
          </a:r>
          <a:r>
            <a:rPr lang="fr-BE" dirty="0">
              <a:solidFill>
                <a:sysClr val="windowText" lastClr="000000"/>
              </a:solidFill>
            </a:rPr>
            <a:t> </a:t>
          </a:r>
          <a:r>
            <a:rPr lang="fr-BE" dirty="0" err="1">
              <a:solidFill>
                <a:sysClr val="windowText" lastClr="000000"/>
              </a:solidFill>
            </a:rPr>
            <a:t>reinigingsmiddel</a:t>
          </a:r>
          <a:r>
            <a:rPr lang="fr-BE" dirty="0">
              <a:solidFill>
                <a:sysClr val="windowText" lastClr="000000"/>
              </a:solidFill>
            </a:rPr>
            <a:t> de </a:t>
          </a:r>
          <a:r>
            <a:rPr lang="fr-BE" dirty="0" err="1">
              <a:solidFill>
                <a:sysClr val="windowText" lastClr="000000"/>
              </a:solidFill>
            </a:rPr>
            <a:t>zuivere</a:t>
          </a:r>
          <a:r>
            <a:rPr lang="fr-BE" dirty="0">
              <a:solidFill>
                <a:sysClr val="windowText" lastClr="000000"/>
              </a:solidFill>
            </a:rPr>
            <a:t> </a:t>
          </a:r>
          <a:r>
            <a:rPr lang="fr-BE" dirty="0" err="1">
              <a:solidFill>
                <a:sysClr val="windowText" lastClr="000000"/>
              </a:solidFill>
            </a:rPr>
            <a:t>wasbak</a:t>
          </a:r>
          <a:r>
            <a:rPr lang="fr-BE" dirty="0">
              <a:solidFill>
                <a:sysClr val="windowText" lastClr="000000"/>
              </a:solidFill>
            </a:rPr>
            <a:t> </a:t>
          </a:r>
          <a:r>
            <a:rPr lang="fr-BE" dirty="0" err="1">
              <a:solidFill>
                <a:sysClr val="windowText" lastClr="000000"/>
              </a:solidFill>
            </a:rPr>
            <a:t>vullen</a:t>
          </a:r>
          <a:endParaRPr lang="fr-BE" dirty="0">
            <a:solidFill>
              <a:sysClr val="windowText" lastClr="000000"/>
            </a:solidFill>
          </a:endParaRPr>
        </a:p>
      </dgm:t>
    </dgm:pt>
    <dgm:pt modelId="{D1927A0A-6D9C-4A50-AD1C-849074A9D5FD}" type="parTrans" cxnId="{4ED9F75A-C715-4ED7-8D9F-1B4B790AC264}">
      <dgm:prSet/>
      <dgm:spPr/>
      <dgm:t>
        <a:bodyPr/>
        <a:lstStyle/>
        <a:p>
          <a:endParaRPr lang="fr-BE"/>
        </a:p>
      </dgm:t>
    </dgm:pt>
    <dgm:pt modelId="{D11EB1E6-F26C-4B76-A6C8-7D3C74DA2C95}" type="sibTrans" cxnId="{4ED9F75A-C715-4ED7-8D9F-1B4B790AC264}">
      <dgm:prSet/>
      <dgm:spPr/>
      <dgm:t>
        <a:bodyPr/>
        <a:lstStyle/>
        <a:p>
          <a:endParaRPr lang="fr-BE"/>
        </a:p>
      </dgm:t>
    </dgm:pt>
    <dgm:pt modelId="{EA95228B-0B97-40FD-8AE0-3E1306180EF2}">
      <dgm:prSet phldrT="[Texte]"/>
      <dgm:spPr>
        <a:noFill/>
        <a:ln>
          <a:solidFill>
            <a:schemeClr val="tx1"/>
          </a:solidFill>
        </a:ln>
      </dgm:spPr>
      <dgm:t>
        <a:bodyPr/>
        <a:lstStyle/>
        <a:p>
          <a:r>
            <a:rPr lang="fr-BE" dirty="0" err="1">
              <a:solidFill>
                <a:sysClr val="windowText" lastClr="000000"/>
              </a:solidFill>
            </a:rPr>
            <a:t>Ventielen</a:t>
          </a:r>
          <a:r>
            <a:rPr lang="fr-BE" dirty="0">
              <a:solidFill>
                <a:sysClr val="windowText" lastClr="000000"/>
              </a:solidFill>
            </a:rPr>
            <a:t> en </a:t>
          </a:r>
          <a:r>
            <a:rPr lang="fr-BE" dirty="0" err="1">
              <a:solidFill>
                <a:sysClr val="windowText" lastClr="000000"/>
              </a:solidFill>
            </a:rPr>
            <a:t>wegwerpbare</a:t>
          </a:r>
          <a:r>
            <a:rPr lang="fr-BE" dirty="0">
              <a:solidFill>
                <a:sysClr val="windowText" lastClr="000000"/>
              </a:solidFill>
            </a:rPr>
            <a:t> </a:t>
          </a:r>
          <a:r>
            <a:rPr lang="fr-BE" dirty="0" err="1">
              <a:solidFill>
                <a:sysClr val="windowText" lastClr="000000"/>
              </a:solidFill>
            </a:rPr>
            <a:t>kapjes</a:t>
          </a:r>
          <a:r>
            <a:rPr lang="fr-BE" dirty="0">
              <a:solidFill>
                <a:sysClr val="windowText" lastClr="000000"/>
              </a:solidFill>
            </a:rPr>
            <a:t>* </a:t>
          </a:r>
          <a:r>
            <a:rPr lang="fr-BE" dirty="0" err="1">
              <a:solidFill>
                <a:sysClr val="windowText" lastClr="000000"/>
              </a:solidFill>
            </a:rPr>
            <a:t>verwijderen</a:t>
          </a:r>
          <a:endParaRPr lang="fr-BE" dirty="0">
            <a:solidFill>
              <a:sysClr val="windowText" lastClr="000000"/>
            </a:solidFill>
          </a:endParaRPr>
        </a:p>
      </dgm:t>
    </dgm:pt>
    <dgm:pt modelId="{54484C29-D015-42B5-B0DB-0F4393151968}" type="parTrans" cxnId="{8A597C81-577F-45E8-B3F6-F672A309954E}">
      <dgm:prSet/>
      <dgm:spPr/>
      <dgm:t>
        <a:bodyPr/>
        <a:lstStyle/>
        <a:p>
          <a:endParaRPr lang="fr-BE"/>
        </a:p>
      </dgm:t>
    </dgm:pt>
    <dgm:pt modelId="{C8673A62-6631-4C3E-8980-D85C55E1FF41}" type="sibTrans" cxnId="{8A597C81-577F-45E8-B3F6-F672A309954E}">
      <dgm:prSet/>
      <dgm:spPr/>
      <dgm:t>
        <a:bodyPr/>
        <a:lstStyle/>
        <a:p>
          <a:endParaRPr lang="fr-BE"/>
        </a:p>
      </dgm:t>
    </dgm:pt>
    <dgm:pt modelId="{8130CE33-5C35-4656-81C6-CE15AD2B133A}">
      <dgm:prSet phldrT="[Texte]"/>
      <dgm:spPr>
        <a:noFill/>
        <a:ln>
          <a:solidFill>
            <a:schemeClr val="tx1"/>
          </a:solidFill>
        </a:ln>
      </dgm:spPr>
      <dgm:t>
        <a:bodyPr/>
        <a:lstStyle/>
        <a:p>
          <a:r>
            <a:rPr lang="fr-BE" dirty="0" err="1">
              <a:solidFill>
                <a:sysClr val="windowText" lastClr="000000"/>
              </a:solidFill>
            </a:rPr>
            <a:t>Herbruikbare</a:t>
          </a:r>
          <a:r>
            <a:rPr lang="fr-BE" dirty="0">
              <a:solidFill>
                <a:sysClr val="windowText" lastClr="000000"/>
              </a:solidFill>
            </a:rPr>
            <a:t> </a:t>
          </a:r>
          <a:r>
            <a:rPr lang="fr-BE" dirty="0" err="1">
              <a:solidFill>
                <a:sysClr val="windowText" lastClr="000000"/>
              </a:solidFill>
            </a:rPr>
            <a:t>ventielen</a:t>
          </a:r>
          <a:r>
            <a:rPr lang="fr-BE" dirty="0">
              <a:solidFill>
                <a:sysClr val="windowText" lastClr="000000"/>
              </a:solidFill>
            </a:rPr>
            <a:t> </a:t>
          </a:r>
          <a:r>
            <a:rPr lang="fr-BE" dirty="0" err="1">
              <a:solidFill>
                <a:sysClr val="windowText" lastClr="000000"/>
              </a:solidFill>
            </a:rPr>
            <a:t>reinigen</a:t>
          </a:r>
          <a:endParaRPr lang="fr-BE" dirty="0">
            <a:solidFill>
              <a:sysClr val="windowText" lastClr="000000"/>
            </a:solidFill>
          </a:endParaRPr>
        </a:p>
      </dgm:t>
    </dgm:pt>
    <dgm:pt modelId="{4ABD3754-A983-4616-B4F0-9C4E60BB0A60}" type="parTrans" cxnId="{034C6737-6567-4264-A302-B19B9D420419}">
      <dgm:prSet/>
      <dgm:spPr/>
      <dgm:t>
        <a:bodyPr/>
        <a:lstStyle/>
        <a:p>
          <a:endParaRPr lang="fr-BE"/>
        </a:p>
      </dgm:t>
    </dgm:pt>
    <dgm:pt modelId="{F8A48A92-A81D-4DC3-A690-4065A94C6DBA}" type="sibTrans" cxnId="{034C6737-6567-4264-A302-B19B9D420419}">
      <dgm:prSet/>
      <dgm:spPr/>
      <dgm:t>
        <a:bodyPr/>
        <a:lstStyle/>
        <a:p>
          <a:endParaRPr lang="fr-BE"/>
        </a:p>
      </dgm:t>
    </dgm:pt>
    <dgm:pt modelId="{A67FA79D-1D74-4E71-9197-31A70044DF06}">
      <dgm:prSet phldrT="[Texte]"/>
      <dgm:spPr>
        <a:solidFill>
          <a:schemeClr val="bg1"/>
        </a:solidFill>
        <a:ln>
          <a:solidFill>
            <a:schemeClr val="tx1"/>
          </a:solidFill>
        </a:ln>
      </dgm:spPr>
      <dgm:t>
        <a:bodyPr/>
        <a:lstStyle/>
        <a:p>
          <a:r>
            <a:rPr lang="fr-BE" dirty="0" err="1">
              <a:solidFill>
                <a:sysClr val="windowText" lastClr="000000"/>
              </a:solidFill>
            </a:rPr>
            <a:t>Transportbak</a:t>
          </a:r>
          <a:r>
            <a:rPr lang="fr-BE" dirty="0">
              <a:solidFill>
                <a:sysClr val="windowText" lastClr="000000"/>
              </a:solidFill>
            </a:rPr>
            <a:t> </a:t>
          </a:r>
          <a:r>
            <a:rPr lang="fr-BE" dirty="0" err="1">
              <a:solidFill>
                <a:sysClr val="windowText" lastClr="000000"/>
              </a:solidFill>
            </a:rPr>
            <a:t>reinigen</a:t>
          </a:r>
          <a:r>
            <a:rPr lang="fr-BE" dirty="0">
              <a:solidFill>
                <a:sysClr val="windowText" lastClr="000000"/>
              </a:solidFill>
            </a:rPr>
            <a:t> / </a:t>
          </a:r>
          <a:r>
            <a:rPr lang="fr-BE" dirty="0" err="1">
              <a:solidFill>
                <a:sysClr val="windowText" lastClr="000000"/>
              </a:solidFill>
            </a:rPr>
            <a:t>desinfecteren</a:t>
          </a:r>
          <a:endParaRPr lang="fr-BE" dirty="0">
            <a:solidFill>
              <a:sysClr val="windowText" lastClr="000000"/>
            </a:solidFill>
          </a:endParaRPr>
        </a:p>
      </dgm:t>
    </dgm:pt>
    <dgm:pt modelId="{F2936595-ECFA-4175-A07F-84D92B0619CE}" type="parTrans" cxnId="{6A9AE44D-7AF4-4606-AA60-AE8A823D1977}">
      <dgm:prSet/>
      <dgm:spPr/>
      <dgm:t>
        <a:bodyPr/>
        <a:lstStyle/>
        <a:p>
          <a:endParaRPr lang="fr-BE"/>
        </a:p>
      </dgm:t>
    </dgm:pt>
    <dgm:pt modelId="{D1049C06-4885-4A35-A956-213A2AF66B92}" type="sibTrans" cxnId="{6A9AE44D-7AF4-4606-AA60-AE8A823D1977}">
      <dgm:prSet/>
      <dgm:spPr/>
      <dgm:t>
        <a:bodyPr/>
        <a:lstStyle/>
        <a:p>
          <a:endParaRPr lang="fr-BE"/>
        </a:p>
      </dgm:t>
    </dgm:pt>
    <dgm:pt modelId="{31CB75F9-C29E-4656-970A-6770F1FBA856}" type="pres">
      <dgm:prSet presAssocID="{0C2FC2B3-E0E4-4C04-A5FF-24D8092314A9}" presName="Name0" presStyleCnt="0">
        <dgm:presLayoutVars>
          <dgm:chPref val="1"/>
          <dgm:dir/>
          <dgm:animOne val="branch"/>
          <dgm:animLvl val="lvl"/>
          <dgm:resizeHandles val="exact"/>
        </dgm:presLayoutVars>
      </dgm:prSet>
      <dgm:spPr/>
    </dgm:pt>
    <dgm:pt modelId="{3A1FD7CE-D5F6-4E27-A595-5BA0811D16C3}" type="pres">
      <dgm:prSet presAssocID="{4EE1375A-6EEB-429B-A274-2AEB74544F90}" presName="root1" presStyleCnt="0"/>
      <dgm:spPr/>
    </dgm:pt>
    <dgm:pt modelId="{86277795-2E5C-4B27-AA0B-5D610A556CD2}" type="pres">
      <dgm:prSet presAssocID="{4EE1375A-6EEB-429B-A274-2AEB74544F90}" presName="LevelOneTextNode" presStyleLbl="node0" presStyleIdx="0" presStyleCnt="1" custScaleX="253513" custLinFactNeighborX="-214" custLinFactNeighborY="865">
        <dgm:presLayoutVars>
          <dgm:chPref val="3"/>
        </dgm:presLayoutVars>
      </dgm:prSet>
      <dgm:spPr/>
    </dgm:pt>
    <dgm:pt modelId="{6B5B8F06-B84B-4FB1-82D8-D1D8214A2834}" type="pres">
      <dgm:prSet presAssocID="{4EE1375A-6EEB-429B-A274-2AEB74544F90}" presName="level2hierChild" presStyleCnt="0"/>
      <dgm:spPr/>
    </dgm:pt>
    <dgm:pt modelId="{076363F1-014C-453D-A803-1A76A11E030F}" type="pres">
      <dgm:prSet presAssocID="{0C79B21B-C6EF-49E7-A54E-CF81C1625B86}" presName="conn2-1" presStyleLbl="parChTrans1D2" presStyleIdx="0" presStyleCnt="5"/>
      <dgm:spPr/>
    </dgm:pt>
    <dgm:pt modelId="{B9320092-7747-4C95-8DE6-1BD6B0D5CA4B}" type="pres">
      <dgm:prSet presAssocID="{0C79B21B-C6EF-49E7-A54E-CF81C1625B86}" presName="connTx" presStyleLbl="parChTrans1D2" presStyleIdx="0" presStyleCnt="5"/>
      <dgm:spPr/>
    </dgm:pt>
    <dgm:pt modelId="{71A709FE-55F6-4259-9DA0-7AEB13921C29}" type="pres">
      <dgm:prSet presAssocID="{61AEFB58-DB48-4B4C-A273-D7C85712ECD9}" presName="root2" presStyleCnt="0"/>
      <dgm:spPr/>
    </dgm:pt>
    <dgm:pt modelId="{2415B34C-456D-49DE-A88A-149C1EB1BAF7}" type="pres">
      <dgm:prSet presAssocID="{61AEFB58-DB48-4B4C-A273-D7C85712ECD9}" presName="LevelTwoTextNode" presStyleLbl="node2" presStyleIdx="0" presStyleCnt="5">
        <dgm:presLayoutVars>
          <dgm:chPref val="3"/>
        </dgm:presLayoutVars>
      </dgm:prSet>
      <dgm:spPr/>
    </dgm:pt>
    <dgm:pt modelId="{31DC235B-0A29-43C2-9DA1-83238D1E074E}" type="pres">
      <dgm:prSet presAssocID="{61AEFB58-DB48-4B4C-A273-D7C85712ECD9}" presName="level3hierChild" presStyleCnt="0"/>
      <dgm:spPr/>
    </dgm:pt>
    <dgm:pt modelId="{97162536-1191-4F93-ACEF-19685AC00FD9}" type="pres">
      <dgm:prSet presAssocID="{D1927A0A-6D9C-4A50-AD1C-849074A9D5FD}" presName="conn2-1" presStyleLbl="parChTrans1D2" presStyleIdx="1" presStyleCnt="5"/>
      <dgm:spPr/>
    </dgm:pt>
    <dgm:pt modelId="{ED26FE95-E010-4832-9E43-CDD208789480}" type="pres">
      <dgm:prSet presAssocID="{D1927A0A-6D9C-4A50-AD1C-849074A9D5FD}" presName="connTx" presStyleLbl="parChTrans1D2" presStyleIdx="1" presStyleCnt="5"/>
      <dgm:spPr/>
    </dgm:pt>
    <dgm:pt modelId="{AD91C22F-C3EF-4E72-9514-B63B2167BC32}" type="pres">
      <dgm:prSet presAssocID="{723E2D42-86DF-4DAB-9A2C-8AA5B320BB9F}" presName="root2" presStyleCnt="0"/>
      <dgm:spPr/>
    </dgm:pt>
    <dgm:pt modelId="{B1AA8403-1EE8-4749-8B07-14754904B243}" type="pres">
      <dgm:prSet presAssocID="{723E2D42-86DF-4DAB-9A2C-8AA5B320BB9F}" presName="LevelTwoTextNode" presStyleLbl="node2" presStyleIdx="1" presStyleCnt="5">
        <dgm:presLayoutVars>
          <dgm:chPref val="3"/>
        </dgm:presLayoutVars>
      </dgm:prSet>
      <dgm:spPr/>
    </dgm:pt>
    <dgm:pt modelId="{AB759689-583B-4191-9E40-AFD47DFBBE8C}" type="pres">
      <dgm:prSet presAssocID="{723E2D42-86DF-4DAB-9A2C-8AA5B320BB9F}" presName="level3hierChild" presStyleCnt="0"/>
      <dgm:spPr/>
    </dgm:pt>
    <dgm:pt modelId="{4EAB3C89-88CA-4DF8-B3FD-3D06DAAD58E8}" type="pres">
      <dgm:prSet presAssocID="{54484C29-D015-42B5-B0DB-0F4393151968}" presName="conn2-1" presStyleLbl="parChTrans1D2" presStyleIdx="2" presStyleCnt="5"/>
      <dgm:spPr/>
    </dgm:pt>
    <dgm:pt modelId="{9474071E-9FCC-4A7C-A533-7918A391F547}" type="pres">
      <dgm:prSet presAssocID="{54484C29-D015-42B5-B0DB-0F4393151968}" presName="connTx" presStyleLbl="parChTrans1D2" presStyleIdx="2" presStyleCnt="5"/>
      <dgm:spPr/>
    </dgm:pt>
    <dgm:pt modelId="{39F4D3F0-0B30-4417-BA57-BF71B527F22B}" type="pres">
      <dgm:prSet presAssocID="{EA95228B-0B97-40FD-8AE0-3E1306180EF2}" presName="root2" presStyleCnt="0"/>
      <dgm:spPr/>
    </dgm:pt>
    <dgm:pt modelId="{948BCBB3-BE10-4CE5-9983-1C80B6A9B7C3}" type="pres">
      <dgm:prSet presAssocID="{EA95228B-0B97-40FD-8AE0-3E1306180EF2}" presName="LevelTwoTextNode" presStyleLbl="node2" presStyleIdx="2" presStyleCnt="5">
        <dgm:presLayoutVars>
          <dgm:chPref val="3"/>
        </dgm:presLayoutVars>
      </dgm:prSet>
      <dgm:spPr/>
    </dgm:pt>
    <dgm:pt modelId="{3B6AAB72-5E3E-4670-93E9-4F3700544BDE}" type="pres">
      <dgm:prSet presAssocID="{EA95228B-0B97-40FD-8AE0-3E1306180EF2}" presName="level3hierChild" presStyleCnt="0"/>
      <dgm:spPr/>
    </dgm:pt>
    <dgm:pt modelId="{F1BC683C-2804-4605-B02F-A55EFDD94E7D}" type="pres">
      <dgm:prSet presAssocID="{4ABD3754-A983-4616-B4F0-9C4E60BB0A60}" presName="conn2-1" presStyleLbl="parChTrans1D2" presStyleIdx="3" presStyleCnt="5"/>
      <dgm:spPr/>
    </dgm:pt>
    <dgm:pt modelId="{619EA670-D244-48EF-8DEA-CB3405F0BA74}" type="pres">
      <dgm:prSet presAssocID="{4ABD3754-A983-4616-B4F0-9C4E60BB0A60}" presName="connTx" presStyleLbl="parChTrans1D2" presStyleIdx="3" presStyleCnt="5"/>
      <dgm:spPr/>
    </dgm:pt>
    <dgm:pt modelId="{E705C21E-676E-4753-B8A7-AA306C01AC09}" type="pres">
      <dgm:prSet presAssocID="{8130CE33-5C35-4656-81C6-CE15AD2B133A}" presName="root2" presStyleCnt="0"/>
      <dgm:spPr/>
    </dgm:pt>
    <dgm:pt modelId="{D3F27DF9-79DB-4EF8-94EE-2A6D1B6529B5}" type="pres">
      <dgm:prSet presAssocID="{8130CE33-5C35-4656-81C6-CE15AD2B133A}" presName="LevelTwoTextNode" presStyleLbl="node2" presStyleIdx="3" presStyleCnt="5">
        <dgm:presLayoutVars>
          <dgm:chPref val="3"/>
        </dgm:presLayoutVars>
      </dgm:prSet>
      <dgm:spPr/>
    </dgm:pt>
    <dgm:pt modelId="{1743EFF8-3ABB-44C6-B8D2-BCEEFDDD705E}" type="pres">
      <dgm:prSet presAssocID="{8130CE33-5C35-4656-81C6-CE15AD2B133A}" presName="level3hierChild" presStyleCnt="0"/>
      <dgm:spPr/>
    </dgm:pt>
    <dgm:pt modelId="{867BE36B-1E15-4718-9EF3-560E893CEB7C}" type="pres">
      <dgm:prSet presAssocID="{F2936595-ECFA-4175-A07F-84D92B0619CE}" presName="conn2-1" presStyleLbl="parChTrans1D2" presStyleIdx="4" presStyleCnt="5"/>
      <dgm:spPr/>
    </dgm:pt>
    <dgm:pt modelId="{1BB1BB8A-E218-41FA-9852-5C54838A4170}" type="pres">
      <dgm:prSet presAssocID="{F2936595-ECFA-4175-A07F-84D92B0619CE}" presName="connTx" presStyleLbl="parChTrans1D2" presStyleIdx="4" presStyleCnt="5"/>
      <dgm:spPr/>
    </dgm:pt>
    <dgm:pt modelId="{355C6747-BFF9-4070-BDDD-72373D98ADD1}" type="pres">
      <dgm:prSet presAssocID="{A67FA79D-1D74-4E71-9197-31A70044DF06}" presName="root2" presStyleCnt="0"/>
      <dgm:spPr/>
    </dgm:pt>
    <dgm:pt modelId="{809F1271-1D75-4978-B674-5904660980DA}" type="pres">
      <dgm:prSet presAssocID="{A67FA79D-1D74-4E71-9197-31A70044DF06}" presName="LevelTwoTextNode" presStyleLbl="node2" presStyleIdx="4" presStyleCnt="5">
        <dgm:presLayoutVars>
          <dgm:chPref val="3"/>
        </dgm:presLayoutVars>
      </dgm:prSet>
      <dgm:spPr/>
    </dgm:pt>
    <dgm:pt modelId="{62880F2B-E1DB-4ECE-A387-72C61E85D3DF}" type="pres">
      <dgm:prSet presAssocID="{A67FA79D-1D74-4E71-9197-31A70044DF06}" presName="level3hierChild" presStyleCnt="0"/>
      <dgm:spPr/>
    </dgm:pt>
  </dgm:ptLst>
  <dgm:cxnLst>
    <dgm:cxn modelId="{C3D4E102-28F0-4DB3-A70F-554284521AF7}" type="presOf" srcId="{D1927A0A-6D9C-4A50-AD1C-849074A9D5FD}" destId="{97162536-1191-4F93-ACEF-19685AC00FD9}" srcOrd="0" destOrd="0" presId="urn:microsoft.com/office/officeart/2008/layout/HorizontalMultiLevelHierarchy"/>
    <dgm:cxn modelId="{69A63117-A004-4E36-91E3-E960F5B29FA9}" type="presOf" srcId="{F2936595-ECFA-4175-A07F-84D92B0619CE}" destId="{1BB1BB8A-E218-41FA-9852-5C54838A4170}" srcOrd="1" destOrd="0" presId="urn:microsoft.com/office/officeart/2008/layout/HorizontalMultiLevelHierarchy"/>
    <dgm:cxn modelId="{25F7EE25-895F-4CB4-AEB7-9DF5DE40797F}" type="presOf" srcId="{4ABD3754-A983-4616-B4F0-9C4E60BB0A60}" destId="{F1BC683C-2804-4605-B02F-A55EFDD94E7D}" srcOrd="0" destOrd="0" presId="urn:microsoft.com/office/officeart/2008/layout/HorizontalMultiLevelHierarchy"/>
    <dgm:cxn modelId="{034C6737-6567-4264-A302-B19B9D420419}" srcId="{4EE1375A-6EEB-429B-A274-2AEB74544F90}" destId="{8130CE33-5C35-4656-81C6-CE15AD2B133A}" srcOrd="3" destOrd="0" parTransId="{4ABD3754-A983-4616-B4F0-9C4E60BB0A60}" sibTransId="{F8A48A92-A81D-4DC3-A690-4065A94C6DBA}"/>
    <dgm:cxn modelId="{42571738-1724-4B00-8D24-D83C4CD0F767}" srcId="{4EE1375A-6EEB-429B-A274-2AEB74544F90}" destId="{61AEFB58-DB48-4B4C-A273-D7C85712ECD9}" srcOrd="0" destOrd="0" parTransId="{0C79B21B-C6EF-49E7-A54E-CF81C1625B86}" sibTransId="{C50F5D8E-657E-4456-AEE7-492C5284AEEA}"/>
    <dgm:cxn modelId="{425A0342-CA7B-4760-85F8-3348E71AB33B}" type="presOf" srcId="{D1927A0A-6D9C-4A50-AD1C-849074A9D5FD}" destId="{ED26FE95-E010-4832-9E43-CDD208789480}" srcOrd="1" destOrd="0" presId="urn:microsoft.com/office/officeart/2008/layout/HorizontalMultiLevelHierarchy"/>
    <dgm:cxn modelId="{29B0D563-4B61-461E-9201-D72A976AAF24}" type="presOf" srcId="{8130CE33-5C35-4656-81C6-CE15AD2B133A}" destId="{D3F27DF9-79DB-4EF8-94EE-2A6D1B6529B5}" srcOrd="0" destOrd="0" presId="urn:microsoft.com/office/officeart/2008/layout/HorizontalMultiLevelHierarchy"/>
    <dgm:cxn modelId="{6A9AE44D-7AF4-4606-AA60-AE8A823D1977}" srcId="{4EE1375A-6EEB-429B-A274-2AEB74544F90}" destId="{A67FA79D-1D74-4E71-9197-31A70044DF06}" srcOrd="4" destOrd="0" parTransId="{F2936595-ECFA-4175-A07F-84D92B0619CE}" sibTransId="{D1049C06-4885-4A35-A956-213A2AF66B92}"/>
    <dgm:cxn modelId="{E77A2652-1E21-4442-8DE4-97F310ADD000}" type="presOf" srcId="{A67FA79D-1D74-4E71-9197-31A70044DF06}" destId="{809F1271-1D75-4978-B674-5904660980DA}" srcOrd="0" destOrd="0" presId="urn:microsoft.com/office/officeart/2008/layout/HorizontalMultiLevelHierarchy"/>
    <dgm:cxn modelId="{4ED9F75A-C715-4ED7-8D9F-1B4B790AC264}" srcId="{4EE1375A-6EEB-429B-A274-2AEB74544F90}" destId="{723E2D42-86DF-4DAB-9A2C-8AA5B320BB9F}" srcOrd="1" destOrd="0" parTransId="{D1927A0A-6D9C-4A50-AD1C-849074A9D5FD}" sibTransId="{D11EB1E6-F26C-4B76-A6C8-7D3C74DA2C95}"/>
    <dgm:cxn modelId="{9830DF7B-BAD9-43F6-90AC-4E933FBA5335}" type="presOf" srcId="{54484C29-D015-42B5-B0DB-0F4393151968}" destId="{4EAB3C89-88CA-4DF8-B3FD-3D06DAAD58E8}" srcOrd="0" destOrd="0" presId="urn:microsoft.com/office/officeart/2008/layout/HorizontalMultiLevelHierarchy"/>
    <dgm:cxn modelId="{8A597C81-577F-45E8-B3F6-F672A309954E}" srcId="{4EE1375A-6EEB-429B-A274-2AEB74544F90}" destId="{EA95228B-0B97-40FD-8AE0-3E1306180EF2}" srcOrd="2" destOrd="0" parTransId="{54484C29-D015-42B5-B0DB-0F4393151968}" sibTransId="{C8673A62-6631-4C3E-8980-D85C55E1FF41}"/>
    <dgm:cxn modelId="{317FC88D-67CD-490C-B4E8-A4B987715E28}" type="presOf" srcId="{0C2FC2B3-E0E4-4C04-A5FF-24D8092314A9}" destId="{31CB75F9-C29E-4656-970A-6770F1FBA856}" srcOrd="0" destOrd="0" presId="urn:microsoft.com/office/officeart/2008/layout/HorizontalMultiLevelHierarchy"/>
    <dgm:cxn modelId="{24A75693-A8B6-471B-BBDC-42B1DAB86F84}" type="presOf" srcId="{54484C29-D015-42B5-B0DB-0F4393151968}" destId="{9474071E-9FCC-4A7C-A533-7918A391F547}" srcOrd="1" destOrd="0" presId="urn:microsoft.com/office/officeart/2008/layout/HorizontalMultiLevelHierarchy"/>
    <dgm:cxn modelId="{0565FDA1-3A53-4778-8CB1-0AE96830AAE0}" type="presOf" srcId="{0C79B21B-C6EF-49E7-A54E-CF81C1625B86}" destId="{076363F1-014C-453D-A803-1A76A11E030F}" srcOrd="0" destOrd="0" presId="urn:microsoft.com/office/officeart/2008/layout/HorizontalMultiLevelHierarchy"/>
    <dgm:cxn modelId="{BE2257AE-EFD6-41B6-83C9-9C513A842C39}" type="presOf" srcId="{61AEFB58-DB48-4B4C-A273-D7C85712ECD9}" destId="{2415B34C-456D-49DE-A88A-149C1EB1BAF7}" srcOrd="0" destOrd="0" presId="urn:microsoft.com/office/officeart/2008/layout/HorizontalMultiLevelHierarchy"/>
    <dgm:cxn modelId="{2800E8B9-8E4F-432D-ACE3-D1EECC01DCB5}" type="presOf" srcId="{4EE1375A-6EEB-429B-A274-2AEB74544F90}" destId="{86277795-2E5C-4B27-AA0B-5D610A556CD2}" srcOrd="0" destOrd="0" presId="urn:microsoft.com/office/officeart/2008/layout/HorizontalMultiLevelHierarchy"/>
    <dgm:cxn modelId="{EE6522BE-B099-4E6A-83A2-E619E07EAED2}" type="presOf" srcId="{0C79B21B-C6EF-49E7-A54E-CF81C1625B86}" destId="{B9320092-7747-4C95-8DE6-1BD6B0D5CA4B}" srcOrd="1" destOrd="0" presId="urn:microsoft.com/office/officeart/2008/layout/HorizontalMultiLevelHierarchy"/>
    <dgm:cxn modelId="{817889C6-75F4-4619-BE01-10241A8DE491}" type="presOf" srcId="{EA95228B-0B97-40FD-8AE0-3E1306180EF2}" destId="{948BCBB3-BE10-4CE5-9983-1C80B6A9B7C3}" srcOrd="0" destOrd="0" presId="urn:microsoft.com/office/officeart/2008/layout/HorizontalMultiLevelHierarchy"/>
    <dgm:cxn modelId="{FC796BD5-AC5E-47CF-B672-DF971530B17B}" type="presOf" srcId="{F2936595-ECFA-4175-A07F-84D92B0619CE}" destId="{867BE36B-1E15-4718-9EF3-560E893CEB7C}" srcOrd="0" destOrd="0" presId="urn:microsoft.com/office/officeart/2008/layout/HorizontalMultiLevelHierarchy"/>
    <dgm:cxn modelId="{8AFF4FE1-50FB-4EB9-9455-9F6EEC0791DC}" type="presOf" srcId="{723E2D42-86DF-4DAB-9A2C-8AA5B320BB9F}" destId="{B1AA8403-1EE8-4749-8B07-14754904B243}" srcOrd="0" destOrd="0" presId="urn:microsoft.com/office/officeart/2008/layout/HorizontalMultiLevelHierarchy"/>
    <dgm:cxn modelId="{724568E7-8B7F-4834-9948-0F33465E3BA0}" type="presOf" srcId="{4ABD3754-A983-4616-B4F0-9C4E60BB0A60}" destId="{619EA670-D244-48EF-8DEA-CB3405F0BA74}" srcOrd="1" destOrd="0" presId="urn:microsoft.com/office/officeart/2008/layout/HorizontalMultiLevelHierarchy"/>
    <dgm:cxn modelId="{2AA218E9-D0C9-4F02-85FB-79FFCC81C119}" srcId="{0C2FC2B3-E0E4-4C04-A5FF-24D8092314A9}" destId="{4EE1375A-6EEB-429B-A274-2AEB74544F90}" srcOrd="0" destOrd="0" parTransId="{C4527F2D-971B-4F87-B323-503E4530114D}" sibTransId="{42B640B0-7B34-4050-B329-5D800B176BA1}"/>
    <dgm:cxn modelId="{FE9B0F01-1FBC-40EA-AE01-C1C4749A618C}" type="presParOf" srcId="{31CB75F9-C29E-4656-970A-6770F1FBA856}" destId="{3A1FD7CE-D5F6-4E27-A595-5BA0811D16C3}" srcOrd="0" destOrd="0" presId="urn:microsoft.com/office/officeart/2008/layout/HorizontalMultiLevelHierarchy"/>
    <dgm:cxn modelId="{59AE5EC8-30C6-4B0C-B75C-93B81FE17E0F}" type="presParOf" srcId="{3A1FD7CE-D5F6-4E27-A595-5BA0811D16C3}" destId="{86277795-2E5C-4B27-AA0B-5D610A556CD2}" srcOrd="0" destOrd="0" presId="urn:microsoft.com/office/officeart/2008/layout/HorizontalMultiLevelHierarchy"/>
    <dgm:cxn modelId="{E31289E1-1CFB-46FC-8D89-12B3ED266DD3}" type="presParOf" srcId="{3A1FD7CE-D5F6-4E27-A595-5BA0811D16C3}" destId="{6B5B8F06-B84B-4FB1-82D8-D1D8214A2834}" srcOrd="1" destOrd="0" presId="urn:microsoft.com/office/officeart/2008/layout/HorizontalMultiLevelHierarchy"/>
    <dgm:cxn modelId="{9D92FE7D-50B4-46F6-8898-2B54CF00425F}" type="presParOf" srcId="{6B5B8F06-B84B-4FB1-82D8-D1D8214A2834}" destId="{076363F1-014C-453D-A803-1A76A11E030F}" srcOrd="0" destOrd="0" presId="urn:microsoft.com/office/officeart/2008/layout/HorizontalMultiLevelHierarchy"/>
    <dgm:cxn modelId="{C99A13F9-124E-4E42-8817-AA241AF8D6F4}" type="presParOf" srcId="{076363F1-014C-453D-A803-1A76A11E030F}" destId="{B9320092-7747-4C95-8DE6-1BD6B0D5CA4B}" srcOrd="0" destOrd="0" presId="urn:microsoft.com/office/officeart/2008/layout/HorizontalMultiLevelHierarchy"/>
    <dgm:cxn modelId="{D09352A0-BDAC-4CE7-906B-A03BA2BB0822}" type="presParOf" srcId="{6B5B8F06-B84B-4FB1-82D8-D1D8214A2834}" destId="{71A709FE-55F6-4259-9DA0-7AEB13921C29}" srcOrd="1" destOrd="0" presId="urn:microsoft.com/office/officeart/2008/layout/HorizontalMultiLevelHierarchy"/>
    <dgm:cxn modelId="{61AA5622-1603-4ECF-B8FA-B8528C8E6336}" type="presParOf" srcId="{71A709FE-55F6-4259-9DA0-7AEB13921C29}" destId="{2415B34C-456D-49DE-A88A-149C1EB1BAF7}" srcOrd="0" destOrd="0" presId="urn:microsoft.com/office/officeart/2008/layout/HorizontalMultiLevelHierarchy"/>
    <dgm:cxn modelId="{83E6D747-F379-4F20-9BB9-CCE06AD86AF7}" type="presParOf" srcId="{71A709FE-55F6-4259-9DA0-7AEB13921C29}" destId="{31DC235B-0A29-43C2-9DA1-83238D1E074E}" srcOrd="1" destOrd="0" presId="urn:microsoft.com/office/officeart/2008/layout/HorizontalMultiLevelHierarchy"/>
    <dgm:cxn modelId="{2777C2BD-A0FE-4005-BAC9-EA8042D17235}" type="presParOf" srcId="{6B5B8F06-B84B-4FB1-82D8-D1D8214A2834}" destId="{97162536-1191-4F93-ACEF-19685AC00FD9}" srcOrd="2" destOrd="0" presId="urn:microsoft.com/office/officeart/2008/layout/HorizontalMultiLevelHierarchy"/>
    <dgm:cxn modelId="{CCA16D46-1A6F-4186-A863-BB3A0A7D587A}" type="presParOf" srcId="{97162536-1191-4F93-ACEF-19685AC00FD9}" destId="{ED26FE95-E010-4832-9E43-CDD208789480}" srcOrd="0" destOrd="0" presId="urn:microsoft.com/office/officeart/2008/layout/HorizontalMultiLevelHierarchy"/>
    <dgm:cxn modelId="{F970E985-71FB-46A6-8000-311C1EAF61B1}" type="presParOf" srcId="{6B5B8F06-B84B-4FB1-82D8-D1D8214A2834}" destId="{AD91C22F-C3EF-4E72-9514-B63B2167BC32}" srcOrd="3" destOrd="0" presId="urn:microsoft.com/office/officeart/2008/layout/HorizontalMultiLevelHierarchy"/>
    <dgm:cxn modelId="{CB1C0B02-C4A5-4378-8428-8A2E57DBAFD0}" type="presParOf" srcId="{AD91C22F-C3EF-4E72-9514-B63B2167BC32}" destId="{B1AA8403-1EE8-4749-8B07-14754904B243}" srcOrd="0" destOrd="0" presId="urn:microsoft.com/office/officeart/2008/layout/HorizontalMultiLevelHierarchy"/>
    <dgm:cxn modelId="{DCE1150F-8531-4075-BD77-1DFE1E61BAFA}" type="presParOf" srcId="{AD91C22F-C3EF-4E72-9514-B63B2167BC32}" destId="{AB759689-583B-4191-9E40-AFD47DFBBE8C}" srcOrd="1" destOrd="0" presId="urn:microsoft.com/office/officeart/2008/layout/HorizontalMultiLevelHierarchy"/>
    <dgm:cxn modelId="{A8ECE054-82EF-41B6-AB3A-D5095A4B7364}" type="presParOf" srcId="{6B5B8F06-B84B-4FB1-82D8-D1D8214A2834}" destId="{4EAB3C89-88CA-4DF8-B3FD-3D06DAAD58E8}" srcOrd="4" destOrd="0" presId="urn:microsoft.com/office/officeart/2008/layout/HorizontalMultiLevelHierarchy"/>
    <dgm:cxn modelId="{4A1DEB87-B5C4-4AEC-96BD-26EB07ABE7EA}" type="presParOf" srcId="{4EAB3C89-88CA-4DF8-B3FD-3D06DAAD58E8}" destId="{9474071E-9FCC-4A7C-A533-7918A391F547}" srcOrd="0" destOrd="0" presId="urn:microsoft.com/office/officeart/2008/layout/HorizontalMultiLevelHierarchy"/>
    <dgm:cxn modelId="{63412BCF-B178-44FA-A576-5A7DFF4CDDE0}" type="presParOf" srcId="{6B5B8F06-B84B-4FB1-82D8-D1D8214A2834}" destId="{39F4D3F0-0B30-4417-BA57-BF71B527F22B}" srcOrd="5" destOrd="0" presId="urn:microsoft.com/office/officeart/2008/layout/HorizontalMultiLevelHierarchy"/>
    <dgm:cxn modelId="{0980848F-F83E-4097-B356-FD345ABE4B54}" type="presParOf" srcId="{39F4D3F0-0B30-4417-BA57-BF71B527F22B}" destId="{948BCBB3-BE10-4CE5-9983-1C80B6A9B7C3}" srcOrd="0" destOrd="0" presId="urn:microsoft.com/office/officeart/2008/layout/HorizontalMultiLevelHierarchy"/>
    <dgm:cxn modelId="{C5E90CD8-1324-4EC1-B868-E014F1408F90}" type="presParOf" srcId="{39F4D3F0-0B30-4417-BA57-BF71B527F22B}" destId="{3B6AAB72-5E3E-4670-93E9-4F3700544BDE}" srcOrd="1" destOrd="0" presId="urn:microsoft.com/office/officeart/2008/layout/HorizontalMultiLevelHierarchy"/>
    <dgm:cxn modelId="{8ED1A672-BEDF-4E60-AB91-7EBD151FBECB}" type="presParOf" srcId="{6B5B8F06-B84B-4FB1-82D8-D1D8214A2834}" destId="{F1BC683C-2804-4605-B02F-A55EFDD94E7D}" srcOrd="6" destOrd="0" presId="urn:microsoft.com/office/officeart/2008/layout/HorizontalMultiLevelHierarchy"/>
    <dgm:cxn modelId="{A45A1149-578C-4ABA-8ECB-3F0B7D1EDA3E}" type="presParOf" srcId="{F1BC683C-2804-4605-B02F-A55EFDD94E7D}" destId="{619EA670-D244-48EF-8DEA-CB3405F0BA74}" srcOrd="0" destOrd="0" presId="urn:microsoft.com/office/officeart/2008/layout/HorizontalMultiLevelHierarchy"/>
    <dgm:cxn modelId="{EB906706-50AF-4394-B189-E2231017E91F}" type="presParOf" srcId="{6B5B8F06-B84B-4FB1-82D8-D1D8214A2834}" destId="{E705C21E-676E-4753-B8A7-AA306C01AC09}" srcOrd="7" destOrd="0" presId="urn:microsoft.com/office/officeart/2008/layout/HorizontalMultiLevelHierarchy"/>
    <dgm:cxn modelId="{11916A46-BA8A-4275-AB3C-799C729BBDE1}" type="presParOf" srcId="{E705C21E-676E-4753-B8A7-AA306C01AC09}" destId="{D3F27DF9-79DB-4EF8-94EE-2A6D1B6529B5}" srcOrd="0" destOrd="0" presId="urn:microsoft.com/office/officeart/2008/layout/HorizontalMultiLevelHierarchy"/>
    <dgm:cxn modelId="{92E65781-73CA-4D66-BD7A-6199BB8047E9}" type="presParOf" srcId="{E705C21E-676E-4753-B8A7-AA306C01AC09}" destId="{1743EFF8-3ABB-44C6-B8D2-BCEEFDDD705E}" srcOrd="1" destOrd="0" presId="urn:microsoft.com/office/officeart/2008/layout/HorizontalMultiLevelHierarchy"/>
    <dgm:cxn modelId="{C2D21E2E-B289-4A08-8FD1-31088C0EA392}" type="presParOf" srcId="{6B5B8F06-B84B-4FB1-82D8-D1D8214A2834}" destId="{867BE36B-1E15-4718-9EF3-560E893CEB7C}" srcOrd="8" destOrd="0" presId="urn:microsoft.com/office/officeart/2008/layout/HorizontalMultiLevelHierarchy"/>
    <dgm:cxn modelId="{699C24F4-3513-496F-86C8-013C9FE366D9}" type="presParOf" srcId="{867BE36B-1E15-4718-9EF3-560E893CEB7C}" destId="{1BB1BB8A-E218-41FA-9852-5C54838A4170}" srcOrd="0" destOrd="0" presId="urn:microsoft.com/office/officeart/2008/layout/HorizontalMultiLevelHierarchy"/>
    <dgm:cxn modelId="{6E171C4D-2D8E-4F1D-B5A7-2F2DD6B44122}" type="presParOf" srcId="{6B5B8F06-B84B-4FB1-82D8-D1D8214A2834}" destId="{355C6747-BFF9-4070-BDDD-72373D98ADD1}" srcOrd="9" destOrd="0" presId="urn:microsoft.com/office/officeart/2008/layout/HorizontalMultiLevelHierarchy"/>
    <dgm:cxn modelId="{BD1A2E70-2EE5-47C3-8C2A-BCBFC1298114}" type="presParOf" srcId="{355C6747-BFF9-4070-BDDD-72373D98ADD1}" destId="{809F1271-1D75-4978-B674-5904660980DA}" srcOrd="0" destOrd="0" presId="urn:microsoft.com/office/officeart/2008/layout/HorizontalMultiLevelHierarchy"/>
    <dgm:cxn modelId="{A98DABF9-0736-4537-8703-0A99787158CC}" type="presParOf" srcId="{355C6747-BFF9-4070-BDDD-72373D98ADD1}" destId="{62880F2B-E1DB-4ECE-A387-72C61E85D3DF}" srcOrd="1" destOrd="0" presId="urn:microsoft.com/office/officeart/2008/layout/HorizontalMultiLevelHierarchy"/>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BA3738-BFBD-4D87-BBD8-D7E39444583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fr-BE"/>
        </a:p>
      </dgm:t>
    </dgm:pt>
    <dgm:pt modelId="{91E44E96-365D-43F6-9F8C-7714D687E913}">
      <dgm:prSet phldrT="[Texte]"/>
      <dgm:spPr>
        <a:solidFill>
          <a:schemeClr val="accent6">
            <a:lumMod val="60000"/>
            <a:lumOff val="40000"/>
          </a:schemeClr>
        </a:solidFill>
        <a:ln>
          <a:solidFill>
            <a:schemeClr val="tx1"/>
          </a:solidFill>
        </a:ln>
      </dgm:spPr>
      <dgm:t>
        <a:bodyPr/>
        <a:lstStyle/>
        <a:p>
          <a:r>
            <a:rPr lang="fr-BE" b="1" dirty="0" err="1">
              <a:solidFill>
                <a:schemeClr val="tx1"/>
              </a:solidFill>
            </a:rPr>
            <a:t>Stap</a:t>
          </a:r>
          <a:r>
            <a:rPr lang="fr-BE" dirty="0">
              <a:solidFill>
                <a:schemeClr val="tx1"/>
              </a:solidFill>
            </a:rPr>
            <a:t> 7: </a:t>
          </a:r>
          <a:r>
            <a:rPr lang="fr-BE" dirty="0" err="1">
              <a:solidFill>
                <a:schemeClr val="tx1"/>
              </a:solidFill>
            </a:rPr>
            <a:t>Lektest</a:t>
          </a:r>
          <a:endParaRPr lang="fr-BE" dirty="0">
            <a:solidFill>
              <a:schemeClr val="tx1"/>
            </a:solidFill>
          </a:endParaRPr>
        </a:p>
      </dgm:t>
    </dgm:pt>
    <dgm:pt modelId="{4394DA3F-C1FA-4D8D-8C43-5516FBA45157}" type="parTrans" cxnId="{7E1F5F3E-8C1D-4E5A-8352-B1837D9B65D3}">
      <dgm:prSet/>
      <dgm:spPr/>
      <dgm:t>
        <a:bodyPr/>
        <a:lstStyle/>
        <a:p>
          <a:endParaRPr lang="fr-BE">
            <a:solidFill>
              <a:schemeClr val="tx1"/>
            </a:solidFill>
          </a:endParaRPr>
        </a:p>
      </dgm:t>
    </dgm:pt>
    <dgm:pt modelId="{EFE93A79-7230-4462-BBC4-039688B747C6}" type="sibTrans" cxnId="{7E1F5F3E-8C1D-4E5A-8352-B1837D9B65D3}">
      <dgm:prSet/>
      <dgm:spPr/>
      <dgm:t>
        <a:bodyPr/>
        <a:lstStyle/>
        <a:p>
          <a:endParaRPr lang="fr-BE">
            <a:solidFill>
              <a:schemeClr val="tx1"/>
            </a:solidFill>
          </a:endParaRPr>
        </a:p>
      </dgm:t>
    </dgm:pt>
    <dgm:pt modelId="{AB0D0886-3017-456B-B638-DB1D353456C2}">
      <dgm:prSet phldrT="[Texte]"/>
      <dgm:spPr>
        <a:solidFill>
          <a:schemeClr val="accent6">
            <a:lumMod val="60000"/>
            <a:lumOff val="40000"/>
          </a:schemeClr>
        </a:solidFill>
        <a:ln>
          <a:solidFill>
            <a:schemeClr val="tx1"/>
          </a:solidFill>
        </a:ln>
      </dgm:spPr>
      <dgm:t>
        <a:bodyPr/>
        <a:lstStyle/>
        <a:p>
          <a:r>
            <a:rPr lang="fr-BE" dirty="0" err="1">
              <a:solidFill>
                <a:schemeClr val="tx1"/>
              </a:solidFill>
            </a:rPr>
            <a:t>Behandeling</a:t>
          </a:r>
          <a:r>
            <a:rPr lang="fr-BE" dirty="0">
              <a:solidFill>
                <a:schemeClr val="tx1"/>
              </a:solidFill>
            </a:rPr>
            <a:t> </a:t>
          </a:r>
          <a:r>
            <a:rPr lang="fr-BE" dirty="0" err="1">
              <a:solidFill>
                <a:srgbClr val="FFFF00"/>
              </a:solidFill>
            </a:rPr>
            <a:t>defect</a:t>
          </a:r>
          <a:r>
            <a:rPr lang="fr-BE" dirty="0">
              <a:solidFill>
                <a:srgbClr val="FFFF00"/>
              </a:solidFill>
            </a:rPr>
            <a:t> </a:t>
          </a:r>
          <a:r>
            <a:rPr lang="fr-BE" dirty="0" err="1">
              <a:solidFill>
                <a:srgbClr val="FFFF00"/>
              </a:solidFill>
            </a:rPr>
            <a:t>endoscoop</a:t>
          </a:r>
          <a:endParaRPr lang="fr-BE" dirty="0">
            <a:solidFill>
              <a:srgbClr val="FFFF00"/>
            </a:solidFill>
          </a:endParaRPr>
        </a:p>
      </dgm:t>
    </dgm:pt>
    <dgm:pt modelId="{ABC06A6C-C875-4A23-9A31-9BA8CA9A481E}" type="parTrans" cxnId="{693F2F80-AE50-4356-8C90-1FD591275AC2}">
      <dgm:prSet/>
      <dgm:spPr/>
      <dgm:t>
        <a:bodyPr/>
        <a:lstStyle/>
        <a:p>
          <a:endParaRPr lang="fr-BE">
            <a:solidFill>
              <a:schemeClr val="tx1"/>
            </a:solidFill>
          </a:endParaRPr>
        </a:p>
      </dgm:t>
    </dgm:pt>
    <dgm:pt modelId="{E241D93D-41CC-402C-86D6-226E291E8087}" type="sibTrans" cxnId="{693F2F80-AE50-4356-8C90-1FD591275AC2}">
      <dgm:prSet/>
      <dgm:spPr/>
      <dgm:t>
        <a:bodyPr/>
        <a:lstStyle/>
        <a:p>
          <a:endParaRPr lang="fr-BE">
            <a:solidFill>
              <a:schemeClr val="tx1"/>
            </a:solidFill>
          </a:endParaRPr>
        </a:p>
      </dgm:t>
    </dgm:pt>
    <dgm:pt modelId="{1A477729-634E-4DE3-95B4-360A434D0C8D}">
      <dgm:prSet phldrT="[Texte]"/>
      <dgm:spPr>
        <a:ln>
          <a:solidFill>
            <a:schemeClr val="tx1">
              <a:alpha val="90000"/>
            </a:schemeClr>
          </a:solidFill>
        </a:ln>
      </dgm:spPr>
      <dgm:t>
        <a:bodyPr/>
        <a:lstStyle/>
        <a:p>
          <a:r>
            <a:rPr lang="fr-BE" dirty="0" err="1">
              <a:solidFill>
                <a:schemeClr val="tx1"/>
              </a:solidFill>
            </a:rPr>
            <a:t>Vermelding</a:t>
          </a:r>
          <a:r>
            <a:rPr lang="fr-BE" dirty="0">
              <a:solidFill>
                <a:schemeClr val="tx1"/>
              </a:solidFill>
            </a:rPr>
            <a:t> « </a:t>
          </a:r>
          <a:r>
            <a:rPr lang="fr-BE" dirty="0" err="1">
              <a:solidFill>
                <a:schemeClr val="tx1"/>
              </a:solidFill>
            </a:rPr>
            <a:t>besmet</a:t>
          </a:r>
          <a:r>
            <a:rPr lang="fr-BE" dirty="0">
              <a:solidFill>
                <a:schemeClr val="tx1"/>
              </a:solidFill>
            </a:rPr>
            <a:t> »</a:t>
          </a:r>
        </a:p>
      </dgm:t>
    </dgm:pt>
    <dgm:pt modelId="{852D2A69-5219-41A3-B532-A0650CC9510A}" type="parTrans" cxnId="{C45E9676-10F6-454E-905B-5D5AE99F700C}">
      <dgm:prSet/>
      <dgm:spPr/>
      <dgm:t>
        <a:bodyPr/>
        <a:lstStyle/>
        <a:p>
          <a:endParaRPr lang="fr-BE">
            <a:solidFill>
              <a:schemeClr val="tx1"/>
            </a:solidFill>
          </a:endParaRPr>
        </a:p>
      </dgm:t>
    </dgm:pt>
    <dgm:pt modelId="{99D81594-817F-4D14-BD63-EE7F258AFB7F}" type="sibTrans" cxnId="{C45E9676-10F6-454E-905B-5D5AE99F700C}">
      <dgm:prSet/>
      <dgm:spPr/>
      <dgm:t>
        <a:bodyPr/>
        <a:lstStyle/>
        <a:p>
          <a:endParaRPr lang="fr-BE">
            <a:solidFill>
              <a:schemeClr val="tx1"/>
            </a:solidFill>
          </a:endParaRPr>
        </a:p>
      </dgm:t>
    </dgm:pt>
    <dgm:pt modelId="{A9117447-BAAC-4FC2-A0D6-147D71290697}">
      <dgm:prSet phldrT="[Texte]"/>
      <dgm:spPr>
        <a:ln>
          <a:solidFill>
            <a:schemeClr val="tx1">
              <a:alpha val="90000"/>
            </a:schemeClr>
          </a:solidFill>
        </a:ln>
      </dgm:spPr>
      <dgm:t>
        <a:bodyPr/>
        <a:lstStyle/>
        <a:p>
          <a:r>
            <a:rPr lang="fr-BE" dirty="0" err="1">
              <a:solidFill>
                <a:schemeClr val="tx1"/>
              </a:solidFill>
            </a:rPr>
            <a:t>Medische</a:t>
          </a:r>
          <a:r>
            <a:rPr lang="fr-BE" dirty="0">
              <a:solidFill>
                <a:schemeClr val="tx1"/>
              </a:solidFill>
            </a:rPr>
            <a:t> technologie </a:t>
          </a:r>
          <a:r>
            <a:rPr lang="fr-BE" dirty="0" err="1">
              <a:solidFill>
                <a:schemeClr val="tx1"/>
              </a:solidFill>
            </a:rPr>
            <a:t>dienst</a:t>
          </a:r>
          <a:endParaRPr lang="fr-BE" dirty="0">
            <a:solidFill>
              <a:schemeClr val="tx1"/>
            </a:solidFill>
          </a:endParaRPr>
        </a:p>
      </dgm:t>
    </dgm:pt>
    <dgm:pt modelId="{F38DDE98-9744-48E6-B814-B0062BBABE77}" type="parTrans" cxnId="{1BE2C2D1-E834-48D1-AF9A-27D0CE8913C5}">
      <dgm:prSet/>
      <dgm:spPr/>
      <dgm:t>
        <a:bodyPr/>
        <a:lstStyle/>
        <a:p>
          <a:endParaRPr lang="fr-BE"/>
        </a:p>
      </dgm:t>
    </dgm:pt>
    <dgm:pt modelId="{62E9085E-A63E-4963-821F-5816C480D9B0}" type="sibTrans" cxnId="{1BE2C2D1-E834-48D1-AF9A-27D0CE8913C5}">
      <dgm:prSet/>
      <dgm:spPr/>
      <dgm:t>
        <a:bodyPr/>
        <a:lstStyle/>
        <a:p>
          <a:endParaRPr lang="fr-BE"/>
        </a:p>
      </dgm:t>
    </dgm:pt>
    <dgm:pt modelId="{51390945-6DE8-44FF-82AB-A22171857BA2}">
      <dgm:prSet phldrT="[Texte]"/>
      <dgm:spPr>
        <a:ln>
          <a:solidFill>
            <a:schemeClr val="tx1">
              <a:alpha val="90000"/>
            </a:schemeClr>
          </a:solidFill>
        </a:ln>
      </dgm:spPr>
      <dgm:t>
        <a:bodyPr/>
        <a:lstStyle/>
        <a:p>
          <a:r>
            <a:rPr lang="fr-BE" dirty="0" err="1">
              <a:solidFill>
                <a:schemeClr val="tx1"/>
              </a:solidFill>
            </a:rPr>
            <a:t>Herstelling</a:t>
          </a:r>
          <a:r>
            <a:rPr lang="fr-BE" dirty="0">
              <a:solidFill>
                <a:schemeClr val="tx1"/>
              </a:solidFill>
            </a:rPr>
            <a:t> </a:t>
          </a:r>
          <a:r>
            <a:rPr lang="fr-BE" dirty="0" err="1">
              <a:solidFill>
                <a:schemeClr val="tx1"/>
              </a:solidFill>
            </a:rPr>
            <a:t>door</a:t>
          </a:r>
          <a:r>
            <a:rPr lang="fr-BE" dirty="0">
              <a:solidFill>
                <a:schemeClr val="tx1"/>
              </a:solidFill>
            </a:rPr>
            <a:t> </a:t>
          </a:r>
          <a:r>
            <a:rPr lang="fr-BE" dirty="0" err="1">
              <a:solidFill>
                <a:schemeClr val="tx1"/>
              </a:solidFill>
            </a:rPr>
            <a:t>firma</a:t>
          </a:r>
          <a:endParaRPr lang="fr-BE" dirty="0">
            <a:solidFill>
              <a:schemeClr val="tx1"/>
            </a:solidFill>
          </a:endParaRPr>
        </a:p>
      </dgm:t>
    </dgm:pt>
    <dgm:pt modelId="{9CB922B3-872C-4B79-A741-2E65E1B9ADAE}" type="parTrans" cxnId="{05424A6C-582A-460C-9C2C-05B2F6B9C0A9}">
      <dgm:prSet/>
      <dgm:spPr/>
      <dgm:t>
        <a:bodyPr/>
        <a:lstStyle/>
        <a:p>
          <a:endParaRPr lang="fr-BE"/>
        </a:p>
      </dgm:t>
    </dgm:pt>
    <dgm:pt modelId="{4EE3D96F-9213-41E9-82EB-BDEDFE03AE9A}" type="sibTrans" cxnId="{05424A6C-582A-460C-9C2C-05B2F6B9C0A9}">
      <dgm:prSet/>
      <dgm:spPr/>
      <dgm:t>
        <a:bodyPr/>
        <a:lstStyle/>
        <a:p>
          <a:endParaRPr lang="fr-BE"/>
        </a:p>
      </dgm:t>
    </dgm:pt>
    <dgm:pt modelId="{79A9584F-31D8-4633-AE17-D8ABCA7E89EB}">
      <dgm:prSet phldrT="[Texte]"/>
      <dgm:spPr>
        <a:ln>
          <a:solidFill>
            <a:schemeClr val="tx1">
              <a:alpha val="90000"/>
            </a:schemeClr>
          </a:solidFill>
        </a:ln>
      </dgm:spPr>
      <dgm:t>
        <a:bodyPr/>
        <a:lstStyle/>
        <a:p>
          <a:r>
            <a:rPr lang="fr-BE" dirty="0" err="1">
              <a:solidFill>
                <a:schemeClr val="tx1"/>
              </a:solidFill>
            </a:rPr>
            <a:t>Vuile</a:t>
          </a:r>
          <a:r>
            <a:rPr lang="fr-BE" dirty="0">
              <a:solidFill>
                <a:schemeClr val="tx1"/>
              </a:solidFill>
            </a:rPr>
            <a:t> zone – </a:t>
          </a:r>
        </a:p>
        <a:p>
          <a:r>
            <a:rPr lang="fr-BE" dirty="0" err="1">
              <a:solidFill>
                <a:schemeClr val="tx1"/>
              </a:solidFill>
            </a:rPr>
            <a:t>desinfectielokaal</a:t>
          </a:r>
          <a:endParaRPr lang="fr-BE" dirty="0">
            <a:solidFill>
              <a:schemeClr val="tx1"/>
            </a:solidFill>
          </a:endParaRPr>
        </a:p>
      </dgm:t>
    </dgm:pt>
    <dgm:pt modelId="{9A274496-598C-4A8A-9645-BA5515AB81DC}" type="parTrans" cxnId="{092DDF2B-6506-4D3D-9C8E-97A7C10561FF}">
      <dgm:prSet/>
      <dgm:spPr/>
      <dgm:t>
        <a:bodyPr/>
        <a:lstStyle/>
        <a:p>
          <a:endParaRPr lang="fr-BE"/>
        </a:p>
      </dgm:t>
    </dgm:pt>
    <dgm:pt modelId="{FF7B80B1-86CB-4385-85C4-98F3055E34B4}" type="sibTrans" cxnId="{092DDF2B-6506-4D3D-9C8E-97A7C10561FF}">
      <dgm:prSet/>
      <dgm:spPr/>
      <dgm:t>
        <a:bodyPr/>
        <a:lstStyle/>
        <a:p>
          <a:endParaRPr lang="fr-BE"/>
        </a:p>
      </dgm:t>
    </dgm:pt>
    <dgm:pt modelId="{2B07D1FA-B4A5-40E8-AEF4-01CD3B7057A3}">
      <dgm:prSet phldrT="[Texte]"/>
      <dgm:spPr>
        <a:ln>
          <a:solidFill>
            <a:schemeClr val="tx1">
              <a:alpha val="90000"/>
            </a:schemeClr>
          </a:solidFill>
        </a:ln>
      </dgm:spPr>
      <dgm:t>
        <a:bodyPr/>
        <a:lstStyle/>
        <a:p>
          <a:r>
            <a:rPr lang="fr-BE" dirty="0" err="1">
              <a:solidFill>
                <a:schemeClr val="tx1"/>
              </a:solidFill>
            </a:rPr>
            <a:t>Manometer</a:t>
          </a:r>
          <a:r>
            <a:rPr lang="fr-BE" dirty="0">
              <a:solidFill>
                <a:schemeClr val="tx1"/>
              </a:solidFill>
            </a:rPr>
            <a:t> of </a:t>
          </a:r>
        </a:p>
        <a:p>
          <a:r>
            <a:rPr lang="fr-BE" dirty="0" err="1">
              <a:solidFill>
                <a:schemeClr val="tx1"/>
              </a:solidFill>
            </a:rPr>
            <a:t>elektrische</a:t>
          </a:r>
          <a:r>
            <a:rPr lang="fr-BE" dirty="0">
              <a:solidFill>
                <a:schemeClr val="tx1"/>
              </a:solidFill>
            </a:rPr>
            <a:t> </a:t>
          </a:r>
          <a:r>
            <a:rPr lang="fr-BE" dirty="0" err="1">
              <a:solidFill>
                <a:schemeClr val="tx1"/>
              </a:solidFill>
            </a:rPr>
            <a:t>pomp</a:t>
          </a:r>
          <a:r>
            <a:rPr lang="fr-BE" dirty="0">
              <a:solidFill>
                <a:schemeClr val="tx1"/>
              </a:solidFill>
            </a:rPr>
            <a:t> </a:t>
          </a:r>
        </a:p>
      </dgm:t>
    </dgm:pt>
    <dgm:pt modelId="{F3AD1937-7646-4014-9A58-A99CE4334307}" type="parTrans" cxnId="{E92E781A-561F-4FD8-8777-2347E9C0204E}">
      <dgm:prSet/>
      <dgm:spPr/>
      <dgm:t>
        <a:bodyPr/>
        <a:lstStyle/>
        <a:p>
          <a:endParaRPr lang="fr-BE"/>
        </a:p>
      </dgm:t>
    </dgm:pt>
    <dgm:pt modelId="{7FB34FCD-80E7-4721-A12A-D38A3D41D4B1}" type="sibTrans" cxnId="{E92E781A-561F-4FD8-8777-2347E9C0204E}">
      <dgm:prSet/>
      <dgm:spPr/>
      <dgm:t>
        <a:bodyPr/>
        <a:lstStyle/>
        <a:p>
          <a:endParaRPr lang="fr-BE"/>
        </a:p>
      </dgm:t>
    </dgm:pt>
    <dgm:pt modelId="{0B2011C8-1CA6-4E39-9CF7-50912408B603}" type="pres">
      <dgm:prSet presAssocID="{76BA3738-BFBD-4D87-BBD8-D7E39444583D}" presName="Name0" presStyleCnt="0">
        <dgm:presLayoutVars>
          <dgm:dir/>
          <dgm:animLvl val="lvl"/>
          <dgm:resizeHandles val="exact"/>
        </dgm:presLayoutVars>
      </dgm:prSet>
      <dgm:spPr/>
    </dgm:pt>
    <dgm:pt modelId="{E043E972-4578-4961-A69D-D61367F921A7}" type="pres">
      <dgm:prSet presAssocID="{AB0D0886-3017-456B-B638-DB1D353456C2}" presName="boxAndChildren" presStyleCnt="0"/>
      <dgm:spPr/>
    </dgm:pt>
    <dgm:pt modelId="{0E2CB142-949D-445D-A7B4-D5C06DE32E95}" type="pres">
      <dgm:prSet presAssocID="{AB0D0886-3017-456B-B638-DB1D353456C2}" presName="parentTextBox" presStyleLbl="node1" presStyleIdx="0" presStyleCnt="2"/>
      <dgm:spPr/>
    </dgm:pt>
    <dgm:pt modelId="{F1646A35-3C56-4ACC-A141-1E3535273170}" type="pres">
      <dgm:prSet presAssocID="{AB0D0886-3017-456B-B638-DB1D353456C2}" presName="entireBox" presStyleLbl="node1" presStyleIdx="0" presStyleCnt="2"/>
      <dgm:spPr/>
    </dgm:pt>
    <dgm:pt modelId="{A5AE0BC9-4805-493B-87FC-3EFB1AAB8B4D}" type="pres">
      <dgm:prSet presAssocID="{AB0D0886-3017-456B-B638-DB1D353456C2}" presName="descendantBox" presStyleCnt="0"/>
      <dgm:spPr/>
    </dgm:pt>
    <dgm:pt modelId="{C6D9BBF6-5C77-4643-8B5C-EC2E7BE48F9E}" type="pres">
      <dgm:prSet presAssocID="{1A477729-634E-4DE3-95B4-360A434D0C8D}" presName="childTextBox" presStyleLbl="fgAccFollowNode1" presStyleIdx="0" presStyleCnt="5" custLinFactNeighborY="2937">
        <dgm:presLayoutVars>
          <dgm:bulletEnabled val="1"/>
        </dgm:presLayoutVars>
      </dgm:prSet>
      <dgm:spPr/>
    </dgm:pt>
    <dgm:pt modelId="{563A90E1-C843-402D-851E-00B0A803BA94}" type="pres">
      <dgm:prSet presAssocID="{A9117447-BAAC-4FC2-A0D6-147D71290697}" presName="childTextBox" presStyleLbl="fgAccFollowNode1" presStyleIdx="1" presStyleCnt="5" custLinFactNeighborX="935" custLinFactNeighborY="2937">
        <dgm:presLayoutVars>
          <dgm:bulletEnabled val="1"/>
        </dgm:presLayoutVars>
      </dgm:prSet>
      <dgm:spPr/>
    </dgm:pt>
    <dgm:pt modelId="{4C59EC8C-BA5B-47E4-93AA-6215A5D58249}" type="pres">
      <dgm:prSet presAssocID="{51390945-6DE8-44FF-82AB-A22171857BA2}" presName="childTextBox" presStyleLbl="fgAccFollowNode1" presStyleIdx="2" presStyleCnt="5" custLinFactNeighborX="-887" custLinFactNeighborY="2937">
        <dgm:presLayoutVars>
          <dgm:bulletEnabled val="1"/>
        </dgm:presLayoutVars>
      </dgm:prSet>
      <dgm:spPr/>
    </dgm:pt>
    <dgm:pt modelId="{500C7EEF-BC75-45E4-8E9F-A9840D168EAD}" type="pres">
      <dgm:prSet presAssocID="{EFE93A79-7230-4462-BBC4-039688B747C6}" presName="sp" presStyleCnt="0"/>
      <dgm:spPr/>
    </dgm:pt>
    <dgm:pt modelId="{6262E643-7937-4470-8583-B4939C2514C1}" type="pres">
      <dgm:prSet presAssocID="{91E44E96-365D-43F6-9F8C-7714D687E913}" presName="arrowAndChildren" presStyleCnt="0"/>
      <dgm:spPr/>
    </dgm:pt>
    <dgm:pt modelId="{5D31825E-D2F6-4DA7-8FC2-257FE21F229F}" type="pres">
      <dgm:prSet presAssocID="{91E44E96-365D-43F6-9F8C-7714D687E913}" presName="parentTextArrow" presStyleLbl="node1" presStyleIdx="0" presStyleCnt="2"/>
      <dgm:spPr/>
    </dgm:pt>
    <dgm:pt modelId="{7EBE58A7-F305-4E6E-AF23-D4B35D240DEC}" type="pres">
      <dgm:prSet presAssocID="{91E44E96-365D-43F6-9F8C-7714D687E913}" presName="arrow" presStyleLbl="node1" presStyleIdx="1" presStyleCnt="2"/>
      <dgm:spPr/>
    </dgm:pt>
    <dgm:pt modelId="{D07E808A-8742-4223-B3EF-D3AA7103EE69}" type="pres">
      <dgm:prSet presAssocID="{91E44E96-365D-43F6-9F8C-7714D687E913}" presName="descendantArrow" presStyleCnt="0"/>
      <dgm:spPr/>
    </dgm:pt>
    <dgm:pt modelId="{0D00072A-8274-47F1-B13D-F2A60DA3261C}" type="pres">
      <dgm:prSet presAssocID="{79A9584F-31D8-4633-AE17-D8ABCA7E89EB}" presName="childTextArrow" presStyleLbl="fgAccFollowNode1" presStyleIdx="3" presStyleCnt="5">
        <dgm:presLayoutVars>
          <dgm:bulletEnabled val="1"/>
        </dgm:presLayoutVars>
      </dgm:prSet>
      <dgm:spPr/>
    </dgm:pt>
    <dgm:pt modelId="{7C8D65A5-024E-465F-B72B-31225036BB7E}" type="pres">
      <dgm:prSet presAssocID="{2B07D1FA-B4A5-40E8-AEF4-01CD3B7057A3}" presName="childTextArrow" presStyleLbl="fgAccFollowNode1" presStyleIdx="4" presStyleCnt="5">
        <dgm:presLayoutVars>
          <dgm:bulletEnabled val="1"/>
        </dgm:presLayoutVars>
      </dgm:prSet>
      <dgm:spPr/>
    </dgm:pt>
  </dgm:ptLst>
  <dgm:cxnLst>
    <dgm:cxn modelId="{96848B07-936D-4F85-B6AE-4DE3C79AA52C}" type="presOf" srcId="{AB0D0886-3017-456B-B638-DB1D353456C2}" destId="{F1646A35-3C56-4ACC-A141-1E3535273170}" srcOrd="1" destOrd="0" presId="urn:microsoft.com/office/officeart/2005/8/layout/process4"/>
    <dgm:cxn modelId="{85BB0A11-2F1E-4E40-9B17-3ACF189EB599}" type="presOf" srcId="{AB0D0886-3017-456B-B638-DB1D353456C2}" destId="{0E2CB142-949D-445D-A7B4-D5C06DE32E95}" srcOrd="0" destOrd="0" presId="urn:microsoft.com/office/officeart/2005/8/layout/process4"/>
    <dgm:cxn modelId="{E92E781A-561F-4FD8-8777-2347E9C0204E}" srcId="{91E44E96-365D-43F6-9F8C-7714D687E913}" destId="{2B07D1FA-B4A5-40E8-AEF4-01CD3B7057A3}" srcOrd="1" destOrd="0" parTransId="{F3AD1937-7646-4014-9A58-A99CE4334307}" sibTransId="{7FB34FCD-80E7-4721-A12A-D38A3D41D4B1}"/>
    <dgm:cxn modelId="{855BC729-2806-486D-9093-20067359061B}" type="presOf" srcId="{76BA3738-BFBD-4D87-BBD8-D7E39444583D}" destId="{0B2011C8-1CA6-4E39-9CF7-50912408B603}" srcOrd="0" destOrd="0" presId="urn:microsoft.com/office/officeart/2005/8/layout/process4"/>
    <dgm:cxn modelId="{092DDF2B-6506-4D3D-9C8E-97A7C10561FF}" srcId="{91E44E96-365D-43F6-9F8C-7714D687E913}" destId="{79A9584F-31D8-4633-AE17-D8ABCA7E89EB}" srcOrd="0" destOrd="0" parTransId="{9A274496-598C-4A8A-9645-BA5515AB81DC}" sibTransId="{FF7B80B1-86CB-4385-85C4-98F3055E34B4}"/>
    <dgm:cxn modelId="{7E1F5F3E-8C1D-4E5A-8352-B1837D9B65D3}" srcId="{76BA3738-BFBD-4D87-BBD8-D7E39444583D}" destId="{91E44E96-365D-43F6-9F8C-7714D687E913}" srcOrd="0" destOrd="0" parTransId="{4394DA3F-C1FA-4D8D-8C43-5516FBA45157}" sibTransId="{EFE93A79-7230-4462-BBC4-039688B747C6}"/>
    <dgm:cxn modelId="{22626164-466E-4DC0-8E8A-61BE0FFDF7B8}" type="presOf" srcId="{A9117447-BAAC-4FC2-A0D6-147D71290697}" destId="{563A90E1-C843-402D-851E-00B0A803BA94}" srcOrd="0" destOrd="0" presId="urn:microsoft.com/office/officeart/2005/8/layout/process4"/>
    <dgm:cxn modelId="{05424A6C-582A-460C-9C2C-05B2F6B9C0A9}" srcId="{AB0D0886-3017-456B-B638-DB1D353456C2}" destId="{51390945-6DE8-44FF-82AB-A22171857BA2}" srcOrd="2" destOrd="0" parTransId="{9CB922B3-872C-4B79-A741-2E65E1B9ADAE}" sibTransId="{4EE3D96F-9213-41E9-82EB-BDEDFE03AE9A}"/>
    <dgm:cxn modelId="{F90D7856-C1B5-4B16-856B-50B6D30A25F0}" type="presOf" srcId="{1A477729-634E-4DE3-95B4-360A434D0C8D}" destId="{C6D9BBF6-5C77-4643-8B5C-EC2E7BE48F9E}" srcOrd="0" destOrd="0" presId="urn:microsoft.com/office/officeart/2005/8/layout/process4"/>
    <dgm:cxn modelId="{C45E9676-10F6-454E-905B-5D5AE99F700C}" srcId="{AB0D0886-3017-456B-B638-DB1D353456C2}" destId="{1A477729-634E-4DE3-95B4-360A434D0C8D}" srcOrd="0" destOrd="0" parTransId="{852D2A69-5219-41A3-B532-A0650CC9510A}" sibTransId="{99D81594-817F-4D14-BD63-EE7F258AFB7F}"/>
    <dgm:cxn modelId="{693F2F80-AE50-4356-8C90-1FD591275AC2}" srcId="{76BA3738-BFBD-4D87-BBD8-D7E39444583D}" destId="{AB0D0886-3017-456B-B638-DB1D353456C2}" srcOrd="1" destOrd="0" parTransId="{ABC06A6C-C875-4A23-9A31-9BA8CA9A481E}" sibTransId="{E241D93D-41CC-402C-86D6-226E291E8087}"/>
    <dgm:cxn modelId="{ACC582BE-86C2-4CC6-A6D8-514222A4EDC1}" type="presOf" srcId="{79A9584F-31D8-4633-AE17-D8ABCA7E89EB}" destId="{0D00072A-8274-47F1-B13D-F2A60DA3261C}" srcOrd="0" destOrd="0" presId="urn:microsoft.com/office/officeart/2005/8/layout/process4"/>
    <dgm:cxn modelId="{63CE37BF-2064-48D7-99A8-43D117C8CF64}" type="presOf" srcId="{51390945-6DE8-44FF-82AB-A22171857BA2}" destId="{4C59EC8C-BA5B-47E4-93AA-6215A5D58249}" srcOrd="0" destOrd="0" presId="urn:microsoft.com/office/officeart/2005/8/layout/process4"/>
    <dgm:cxn modelId="{4FD212C8-7924-406C-84EB-C70454FCFADD}" type="presOf" srcId="{91E44E96-365D-43F6-9F8C-7714D687E913}" destId="{7EBE58A7-F305-4E6E-AF23-D4B35D240DEC}" srcOrd="1" destOrd="0" presId="urn:microsoft.com/office/officeart/2005/8/layout/process4"/>
    <dgm:cxn modelId="{D7B910CA-F3B6-4F6F-B875-2BE4BA3C7564}" type="presOf" srcId="{91E44E96-365D-43F6-9F8C-7714D687E913}" destId="{5D31825E-D2F6-4DA7-8FC2-257FE21F229F}" srcOrd="0" destOrd="0" presId="urn:microsoft.com/office/officeart/2005/8/layout/process4"/>
    <dgm:cxn modelId="{1BE2C2D1-E834-48D1-AF9A-27D0CE8913C5}" srcId="{AB0D0886-3017-456B-B638-DB1D353456C2}" destId="{A9117447-BAAC-4FC2-A0D6-147D71290697}" srcOrd="1" destOrd="0" parTransId="{F38DDE98-9744-48E6-B814-B0062BBABE77}" sibTransId="{62E9085E-A63E-4963-821F-5816C480D9B0}"/>
    <dgm:cxn modelId="{234B1CF6-1834-4204-A085-53EDA2350526}" type="presOf" srcId="{2B07D1FA-B4A5-40E8-AEF4-01CD3B7057A3}" destId="{7C8D65A5-024E-465F-B72B-31225036BB7E}" srcOrd="0" destOrd="0" presId="urn:microsoft.com/office/officeart/2005/8/layout/process4"/>
    <dgm:cxn modelId="{50916FB4-2C7C-49C1-AF02-D0137D919EA1}" type="presParOf" srcId="{0B2011C8-1CA6-4E39-9CF7-50912408B603}" destId="{E043E972-4578-4961-A69D-D61367F921A7}" srcOrd="0" destOrd="0" presId="urn:microsoft.com/office/officeart/2005/8/layout/process4"/>
    <dgm:cxn modelId="{7B1278AC-B682-4D8C-B6C5-3AAB41B59D0C}" type="presParOf" srcId="{E043E972-4578-4961-A69D-D61367F921A7}" destId="{0E2CB142-949D-445D-A7B4-D5C06DE32E95}" srcOrd="0" destOrd="0" presId="urn:microsoft.com/office/officeart/2005/8/layout/process4"/>
    <dgm:cxn modelId="{D8B0BE09-5011-41FE-AA87-795CE3602C8C}" type="presParOf" srcId="{E043E972-4578-4961-A69D-D61367F921A7}" destId="{F1646A35-3C56-4ACC-A141-1E3535273170}" srcOrd="1" destOrd="0" presId="urn:microsoft.com/office/officeart/2005/8/layout/process4"/>
    <dgm:cxn modelId="{59E5BA5A-9CAF-4EBC-93D7-6C863824E64A}" type="presParOf" srcId="{E043E972-4578-4961-A69D-D61367F921A7}" destId="{A5AE0BC9-4805-493B-87FC-3EFB1AAB8B4D}" srcOrd="2" destOrd="0" presId="urn:microsoft.com/office/officeart/2005/8/layout/process4"/>
    <dgm:cxn modelId="{F78BADA0-D08C-4D45-81D3-8027DB29E810}" type="presParOf" srcId="{A5AE0BC9-4805-493B-87FC-3EFB1AAB8B4D}" destId="{C6D9BBF6-5C77-4643-8B5C-EC2E7BE48F9E}" srcOrd="0" destOrd="0" presId="urn:microsoft.com/office/officeart/2005/8/layout/process4"/>
    <dgm:cxn modelId="{70C1FFC0-9735-44E0-BD58-62067AB95276}" type="presParOf" srcId="{A5AE0BC9-4805-493B-87FC-3EFB1AAB8B4D}" destId="{563A90E1-C843-402D-851E-00B0A803BA94}" srcOrd="1" destOrd="0" presId="urn:microsoft.com/office/officeart/2005/8/layout/process4"/>
    <dgm:cxn modelId="{F49BA867-22E6-456A-881E-9EFE9DE27287}" type="presParOf" srcId="{A5AE0BC9-4805-493B-87FC-3EFB1AAB8B4D}" destId="{4C59EC8C-BA5B-47E4-93AA-6215A5D58249}" srcOrd="2" destOrd="0" presId="urn:microsoft.com/office/officeart/2005/8/layout/process4"/>
    <dgm:cxn modelId="{7DDA7A5E-8874-4DEF-8639-316500BB8238}" type="presParOf" srcId="{0B2011C8-1CA6-4E39-9CF7-50912408B603}" destId="{500C7EEF-BC75-45E4-8E9F-A9840D168EAD}" srcOrd="1" destOrd="0" presId="urn:microsoft.com/office/officeart/2005/8/layout/process4"/>
    <dgm:cxn modelId="{FFB4F2CA-59F8-4A58-9602-4F06D40E8618}" type="presParOf" srcId="{0B2011C8-1CA6-4E39-9CF7-50912408B603}" destId="{6262E643-7937-4470-8583-B4939C2514C1}" srcOrd="2" destOrd="0" presId="urn:microsoft.com/office/officeart/2005/8/layout/process4"/>
    <dgm:cxn modelId="{7D7168C9-286F-4827-B6EB-1DB0280C5196}" type="presParOf" srcId="{6262E643-7937-4470-8583-B4939C2514C1}" destId="{5D31825E-D2F6-4DA7-8FC2-257FE21F229F}" srcOrd="0" destOrd="0" presId="urn:microsoft.com/office/officeart/2005/8/layout/process4"/>
    <dgm:cxn modelId="{0F43AAE7-2F24-4CE3-A171-B3836DAC3AF0}" type="presParOf" srcId="{6262E643-7937-4470-8583-B4939C2514C1}" destId="{7EBE58A7-F305-4E6E-AF23-D4B35D240DEC}" srcOrd="1" destOrd="0" presId="urn:microsoft.com/office/officeart/2005/8/layout/process4"/>
    <dgm:cxn modelId="{CAD9047F-C592-4CD6-96FF-5C853D5AB06B}" type="presParOf" srcId="{6262E643-7937-4470-8583-B4939C2514C1}" destId="{D07E808A-8742-4223-B3EF-D3AA7103EE69}" srcOrd="2" destOrd="0" presId="urn:microsoft.com/office/officeart/2005/8/layout/process4"/>
    <dgm:cxn modelId="{0B74D0D9-E600-4D6F-BF41-8EA8C2439313}" type="presParOf" srcId="{D07E808A-8742-4223-B3EF-D3AA7103EE69}" destId="{0D00072A-8274-47F1-B13D-F2A60DA3261C}" srcOrd="0" destOrd="0" presId="urn:microsoft.com/office/officeart/2005/8/layout/process4"/>
    <dgm:cxn modelId="{88BF302B-22FC-48C6-BA22-B5E0024DDA15}" type="presParOf" srcId="{D07E808A-8742-4223-B3EF-D3AA7103EE69}" destId="{7C8D65A5-024E-465F-B72B-31225036BB7E}"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76BA3738-BFBD-4D87-BBD8-D7E39444583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fr-BE"/>
        </a:p>
      </dgm:t>
    </dgm:pt>
    <dgm:pt modelId="{91E44E96-365D-43F6-9F8C-7714D687E913}">
      <dgm:prSet phldrT="[Texte]"/>
      <dgm:spPr>
        <a:solidFill>
          <a:schemeClr val="accent6">
            <a:lumMod val="60000"/>
            <a:lumOff val="40000"/>
          </a:schemeClr>
        </a:solidFill>
        <a:ln>
          <a:solidFill>
            <a:schemeClr val="tx1"/>
          </a:solidFill>
        </a:ln>
      </dgm:spPr>
      <dgm:t>
        <a:bodyPr/>
        <a:lstStyle/>
        <a:p>
          <a:r>
            <a:rPr lang="fr-BE" b="1" dirty="0" err="1">
              <a:solidFill>
                <a:schemeClr val="tx1"/>
              </a:solidFill>
            </a:rPr>
            <a:t>Stap</a:t>
          </a:r>
          <a:r>
            <a:rPr lang="fr-BE" dirty="0">
              <a:solidFill>
                <a:schemeClr val="tx1"/>
              </a:solidFill>
            </a:rPr>
            <a:t> 7: </a:t>
          </a:r>
          <a:r>
            <a:rPr lang="fr-BE" dirty="0" err="1">
              <a:solidFill>
                <a:schemeClr val="tx1"/>
              </a:solidFill>
            </a:rPr>
            <a:t>Lektest</a:t>
          </a:r>
          <a:endParaRPr lang="fr-BE" dirty="0">
            <a:solidFill>
              <a:schemeClr val="tx1"/>
            </a:solidFill>
          </a:endParaRPr>
        </a:p>
      </dgm:t>
    </dgm:pt>
    <dgm:pt modelId="{4394DA3F-C1FA-4D8D-8C43-5516FBA45157}" type="parTrans" cxnId="{7E1F5F3E-8C1D-4E5A-8352-B1837D9B65D3}">
      <dgm:prSet/>
      <dgm:spPr/>
      <dgm:t>
        <a:bodyPr/>
        <a:lstStyle/>
        <a:p>
          <a:endParaRPr lang="fr-BE">
            <a:solidFill>
              <a:schemeClr val="tx1"/>
            </a:solidFill>
          </a:endParaRPr>
        </a:p>
      </dgm:t>
    </dgm:pt>
    <dgm:pt modelId="{EFE93A79-7230-4462-BBC4-039688B747C6}" type="sibTrans" cxnId="{7E1F5F3E-8C1D-4E5A-8352-B1837D9B65D3}">
      <dgm:prSet/>
      <dgm:spPr/>
      <dgm:t>
        <a:bodyPr/>
        <a:lstStyle/>
        <a:p>
          <a:endParaRPr lang="fr-BE">
            <a:solidFill>
              <a:schemeClr val="tx1"/>
            </a:solidFill>
          </a:endParaRPr>
        </a:p>
      </dgm:t>
    </dgm:pt>
    <dgm:pt modelId="{1A477729-634E-4DE3-95B4-360A434D0C8D}">
      <dgm:prSet phldrT="[Texte]"/>
      <dgm:spPr>
        <a:solidFill>
          <a:srgbClr val="CCECFF"/>
        </a:solidFill>
        <a:ln>
          <a:solidFill>
            <a:schemeClr val="tx1">
              <a:alpha val="90000"/>
            </a:schemeClr>
          </a:solidFill>
        </a:ln>
      </dgm:spPr>
      <dgm:t>
        <a:bodyPr/>
        <a:lstStyle/>
        <a:p>
          <a:r>
            <a:rPr lang="fr-BE" b="1" dirty="0" err="1">
              <a:solidFill>
                <a:schemeClr val="tx1"/>
              </a:solidFill>
            </a:rPr>
            <a:t>Stap</a:t>
          </a:r>
          <a:r>
            <a:rPr lang="fr-BE" dirty="0">
              <a:solidFill>
                <a:schemeClr val="tx1"/>
              </a:solidFill>
            </a:rPr>
            <a:t> 8: </a:t>
          </a:r>
          <a:r>
            <a:rPr lang="fr-BE" dirty="0" err="1">
              <a:solidFill>
                <a:schemeClr val="tx1"/>
              </a:solidFill>
            </a:rPr>
            <a:t>Handmatige</a:t>
          </a:r>
          <a:r>
            <a:rPr lang="fr-BE" dirty="0">
              <a:solidFill>
                <a:schemeClr val="tx1"/>
              </a:solidFill>
            </a:rPr>
            <a:t> </a:t>
          </a:r>
          <a:r>
            <a:rPr lang="fr-BE" dirty="0" err="1">
              <a:solidFill>
                <a:schemeClr val="tx1"/>
              </a:solidFill>
            </a:rPr>
            <a:t>voorreiniging</a:t>
          </a:r>
          <a:endParaRPr lang="fr-BE" dirty="0">
            <a:solidFill>
              <a:schemeClr val="tx1"/>
            </a:solidFill>
          </a:endParaRPr>
        </a:p>
      </dgm:t>
    </dgm:pt>
    <dgm:pt modelId="{852D2A69-5219-41A3-B532-A0650CC9510A}" type="parTrans" cxnId="{C45E9676-10F6-454E-905B-5D5AE99F700C}">
      <dgm:prSet/>
      <dgm:spPr/>
      <dgm:t>
        <a:bodyPr/>
        <a:lstStyle/>
        <a:p>
          <a:endParaRPr lang="fr-BE">
            <a:solidFill>
              <a:schemeClr val="tx1"/>
            </a:solidFill>
          </a:endParaRPr>
        </a:p>
      </dgm:t>
    </dgm:pt>
    <dgm:pt modelId="{99D81594-817F-4D14-BD63-EE7F258AFB7F}" type="sibTrans" cxnId="{C45E9676-10F6-454E-905B-5D5AE99F700C}">
      <dgm:prSet/>
      <dgm:spPr/>
      <dgm:t>
        <a:bodyPr/>
        <a:lstStyle/>
        <a:p>
          <a:endParaRPr lang="fr-BE">
            <a:solidFill>
              <a:schemeClr val="tx1"/>
            </a:solidFill>
          </a:endParaRPr>
        </a:p>
      </dgm:t>
    </dgm:pt>
    <dgm:pt modelId="{A9117447-BAAC-4FC2-A0D6-147D71290697}">
      <dgm:prSet phldrT="[Texte]"/>
      <dgm:spPr>
        <a:ln>
          <a:solidFill>
            <a:schemeClr val="tx1">
              <a:alpha val="90000"/>
            </a:schemeClr>
          </a:solidFill>
        </a:ln>
      </dgm:spPr>
      <dgm:t>
        <a:bodyPr/>
        <a:lstStyle/>
        <a:p>
          <a:r>
            <a:rPr lang="fr-BE" dirty="0" err="1">
              <a:solidFill>
                <a:schemeClr val="tx1"/>
              </a:solidFill>
            </a:rPr>
            <a:t>Vuile</a:t>
          </a:r>
          <a:r>
            <a:rPr lang="fr-BE" dirty="0">
              <a:solidFill>
                <a:schemeClr val="tx1"/>
              </a:solidFill>
            </a:rPr>
            <a:t> zone - </a:t>
          </a:r>
          <a:r>
            <a:rPr lang="fr-BE" dirty="0" err="1">
              <a:solidFill>
                <a:schemeClr val="tx1"/>
              </a:solidFill>
            </a:rPr>
            <a:t>desinfectielokaal</a:t>
          </a:r>
          <a:endParaRPr lang="fr-BE" dirty="0">
            <a:solidFill>
              <a:schemeClr val="tx1"/>
            </a:solidFill>
          </a:endParaRPr>
        </a:p>
      </dgm:t>
    </dgm:pt>
    <dgm:pt modelId="{F38DDE98-9744-48E6-B814-B0062BBABE77}" type="parTrans" cxnId="{1BE2C2D1-E834-48D1-AF9A-27D0CE8913C5}">
      <dgm:prSet/>
      <dgm:spPr/>
      <dgm:t>
        <a:bodyPr/>
        <a:lstStyle/>
        <a:p>
          <a:endParaRPr lang="fr-BE"/>
        </a:p>
      </dgm:t>
    </dgm:pt>
    <dgm:pt modelId="{62E9085E-A63E-4963-821F-5816C480D9B0}" type="sibTrans" cxnId="{1BE2C2D1-E834-48D1-AF9A-27D0CE8913C5}">
      <dgm:prSet/>
      <dgm:spPr/>
      <dgm:t>
        <a:bodyPr/>
        <a:lstStyle/>
        <a:p>
          <a:endParaRPr lang="fr-BE"/>
        </a:p>
      </dgm:t>
    </dgm:pt>
    <dgm:pt modelId="{51390945-6DE8-44FF-82AB-A22171857BA2}">
      <dgm:prSet phldrT="[Texte]"/>
      <dgm:spPr>
        <a:ln>
          <a:solidFill>
            <a:schemeClr val="tx1">
              <a:alpha val="90000"/>
            </a:schemeClr>
          </a:solidFill>
        </a:ln>
      </dgm:spPr>
      <dgm:t>
        <a:bodyPr/>
        <a:lstStyle/>
        <a:p>
          <a:r>
            <a:rPr lang="fr-BE" dirty="0" err="1">
              <a:solidFill>
                <a:schemeClr val="tx1"/>
              </a:solidFill>
            </a:rPr>
            <a:t>Beschermingsmiddelen</a:t>
          </a:r>
          <a:endParaRPr lang="fr-BE" dirty="0">
            <a:solidFill>
              <a:schemeClr val="tx1"/>
            </a:solidFill>
          </a:endParaRPr>
        </a:p>
      </dgm:t>
    </dgm:pt>
    <dgm:pt modelId="{9CB922B3-872C-4B79-A741-2E65E1B9ADAE}" type="parTrans" cxnId="{05424A6C-582A-460C-9C2C-05B2F6B9C0A9}">
      <dgm:prSet/>
      <dgm:spPr/>
      <dgm:t>
        <a:bodyPr/>
        <a:lstStyle/>
        <a:p>
          <a:endParaRPr lang="fr-BE"/>
        </a:p>
      </dgm:t>
    </dgm:pt>
    <dgm:pt modelId="{4EE3D96F-9213-41E9-82EB-BDEDFE03AE9A}" type="sibTrans" cxnId="{05424A6C-582A-460C-9C2C-05B2F6B9C0A9}">
      <dgm:prSet/>
      <dgm:spPr/>
      <dgm:t>
        <a:bodyPr/>
        <a:lstStyle/>
        <a:p>
          <a:endParaRPr lang="fr-BE"/>
        </a:p>
      </dgm:t>
    </dgm:pt>
    <dgm:pt modelId="{79A9584F-31D8-4633-AE17-D8ABCA7E89EB}">
      <dgm:prSet phldrT="[Texte]"/>
      <dgm:spPr>
        <a:ln>
          <a:solidFill>
            <a:schemeClr val="tx1">
              <a:alpha val="90000"/>
            </a:schemeClr>
          </a:solidFill>
        </a:ln>
      </dgm:spPr>
      <dgm:t>
        <a:bodyPr/>
        <a:lstStyle/>
        <a:p>
          <a:r>
            <a:rPr lang="fr-BE" dirty="0" err="1">
              <a:solidFill>
                <a:schemeClr val="tx1"/>
              </a:solidFill>
            </a:rPr>
            <a:t>Vuile</a:t>
          </a:r>
          <a:r>
            <a:rPr lang="fr-BE" dirty="0">
              <a:solidFill>
                <a:schemeClr val="tx1"/>
              </a:solidFill>
            </a:rPr>
            <a:t> zone – </a:t>
          </a:r>
        </a:p>
        <a:p>
          <a:r>
            <a:rPr lang="fr-BE" dirty="0" err="1">
              <a:solidFill>
                <a:schemeClr val="tx1"/>
              </a:solidFill>
            </a:rPr>
            <a:t>desinfectielokaal</a:t>
          </a:r>
          <a:endParaRPr lang="fr-BE" dirty="0">
            <a:solidFill>
              <a:schemeClr val="tx1"/>
            </a:solidFill>
          </a:endParaRPr>
        </a:p>
      </dgm:t>
    </dgm:pt>
    <dgm:pt modelId="{9A274496-598C-4A8A-9645-BA5515AB81DC}" type="parTrans" cxnId="{092DDF2B-6506-4D3D-9C8E-97A7C10561FF}">
      <dgm:prSet/>
      <dgm:spPr/>
      <dgm:t>
        <a:bodyPr/>
        <a:lstStyle/>
        <a:p>
          <a:endParaRPr lang="fr-BE"/>
        </a:p>
      </dgm:t>
    </dgm:pt>
    <dgm:pt modelId="{FF7B80B1-86CB-4385-85C4-98F3055E34B4}" type="sibTrans" cxnId="{092DDF2B-6506-4D3D-9C8E-97A7C10561FF}">
      <dgm:prSet/>
      <dgm:spPr/>
      <dgm:t>
        <a:bodyPr/>
        <a:lstStyle/>
        <a:p>
          <a:endParaRPr lang="fr-BE"/>
        </a:p>
      </dgm:t>
    </dgm:pt>
    <dgm:pt modelId="{2B07D1FA-B4A5-40E8-AEF4-01CD3B7057A3}">
      <dgm:prSet phldrT="[Texte]"/>
      <dgm:spPr>
        <a:ln>
          <a:solidFill>
            <a:schemeClr val="tx1">
              <a:alpha val="90000"/>
            </a:schemeClr>
          </a:solidFill>
        </a:ln>
      </dgm:spPr>
      <dgm:t>
        <a:bodyPr/>
        <a:lstStyle/>
        <a:p>
          <a:r>
            <a:rPr lang="fr-BE" dirty="0" err="1">
              <a:solidFill>
                <a:schemeClr val="tx1"/>
              </a:solidFill>
            </a:rPr>
            <a:t>Manometer</a:t>
          </a:r>
          <a:r>
            <a:rPr lang="fr-BE" dirty="0">
              <a:solidFill>
                <a:schemeClr val="tx1"/>
              </a:solidFill>
            </a:rPr>
            <a:t> of </a:t>
          </a:r>
        </a:p>
        <a:p>
          <a:r>
            <a:rPr lang="fr-BE" dirty="0" err="1">
              <a:solidFill>
                <a:schemeClr val="tx1"/>
              </a:solidFill>
            </a:rPr>
            <a:t>elektrische</a:t>
          </a:r>
          <a:r>
            <a:rPr lang="fr-BE" dirty="0">
              <a:solidFill>
                <a:schemeClr val="tx1"/>
              </a:solidFill>
            </a:rPr>
            <a:t> </a:t>
          </a:r>
          <a:r>
            <a:rPr lang="fr-BE" dirty="0" err="1">
              <a:solidFill>
                <a:schemeClr val="tx1"/>
              </a:solidFill>
            </a:rPr>
            <a:t>pomp</a:t>
          </a:r>
          <a:r>
            <a:rPr lang="fr-BE" dirty="0">
              <a:solidFill>
                <a:schemeClr val="tx1"/>
              </a:solidFill>
            </a:rPr>
            <a:t> </a:t>
          </a:r>
        </a:p>
      </dgm:t>
    </dgm:pt>
    <dgm:pt modelId="{F3AD1937-7646-4014-9A58-A99CE4334307}" type="parTrans" cxnId="{E92E781A-561F-4FD8-8777-2347E9C0204E}">
      <dgm:prSet/>
      <dgm:spPr/>
      <dgm:t>
        <a:bodyPr/>
        <a:lstStyle/>
        <a:p>
          <a:endParaRPr lang="fr-BE"/>
        </a:p>
      </dgm:t>
    </dgm:pt>
    <dgm:pt modelId="{7FB34FCD-80E7-4721-A12A-D38A3D41D4B1}" type="sibTrans" cxnId="{E92E781A-561F-4FD8-8777-2347E9C0204E}">
      <dgm:prSet/>
      <dgm:spPr/>
      <dgm:t>
        <a:bodyPr/>
        <a:lstStyle/>
        <a:p>
          <a:endParaRPr lang="fr-BE"/>
        </a:p>
      </dgm:t>
    </dgm:pt>
    <dgm:pt modelId="{CDD591FC-6CCD-42F1-8451-FD3E6183508D}">
      <dgm:prSet phldrT="[Texte]"/>
      <dgm:spPr>
        <a:ln>
          <a:solidFill>
            <a:schemeClr val="tx1">
              <a:alpha val="90000"/>
            </a:schemeClr>
          </a:solidFill>
        </a:ln>
      </dgm:spPr>
      <dgm:t>
        <a:bodyPr/>
        <a:lstStyle/>
        <a:p>
          <a:r>
            <a:rPr lang="fr-BE" dirty="0" err="1">
              <a:solidFill>
                <a:schemeClr val="tx1"/>
              </a:solidFill>
            </a:rPr>
            <a:t>Zo</a:t>
          </a:r>
          <a:r>
            <a:rPr lang="fr-BE" dirty="0">
              <a:solidFill>
                <a:schemeClr val="tx1"/>
              </a:solidFill>
            </a:rPr>
            <a:t> </a:t>
          </a:r>
          <a:r>
            <a:rPr lang="fr-BE" dirty="0" err="1">
              <a:solidFill>
                <a:schemeClr val="tx1"/>
              </a:solidFill>
            </a:rPr>
            <a:t>vlug</a:t>
          </a:r>
          <a:r>
            <a:rPr lang="fr-BE" dirty="0">
              <a:solidFill>
                <a:schemeClr val="tx1"/>
              </a:solidFill>
            </a:rPr>
            <a:t> </a:t>
          </a:r>
          <a:r>
            <a:rPr lang="fr-BE" dirty="0" err="1">
              <a:solidFill>
                <a:schemeClr val="tx1"/>
              </a:solidFill>
            </a:rPr>
            <a:t>mogelijk</a:t>
          </a:r>
          <a:r>
            <a:rPr lang="fr-BE" dirty="0">
              <a:solidFill>
                <a:schemeClr val="tx1"/>
              </a:solidFill>
            </a:rPr>
            <a:t> </a:t>
          </a:r>
        </a:p>
      </dgm:t>
    </dgm:pt>
    <dgm:pt modelId="{C4362560-7CF5-42D3-87E8-B5F5B7252031}" type="parTrans" cxnId="{87AECE68-1934-4FA3-A1ED-4A844ED18A07}">
      <dgm:prSet/>
      <dgm:spPr/>
      <dgm:t>
        <a:bodyPr/>
        <a:lstStyle/>
        <a:p>
          <a:endParaRPr lang="fr-BE"/>
        </a:p>
      </dgm:t>
    </dgm:pt>
    <dgm:pt modelId="{A7DC9320-7130-4D6C-A80E-BF169BBB0B2A}" type="sibTrans" cxnId="{87AECE68-1934-4FA3-A1ED-4A844ED18A07}">
      <dgm:prSet/>
      <dgm:spPr/>
      <dgm:t>
        <a:bodyPr/>
        <a:lstStyle/>
        <a:p>
          <a:endParaRPr lang="fr-BE"/>
        </a:p>
      </dgm:t>
    </dgm:pt>
    <dgm:pt modelId="{0B2011C8-1CA6-4E39-9CF7-50912408B603}" type="pres">
      <dgm:prSet presAssocID="{76BA3738-BFBD-4D87-BBD8-D7E39444583D}" presName="Name0" presStyleCnt="0">
        <dgm:presLayoutVars>
          <dgm:dir/>
          <dgm:animLvl val="lvl"/>
          <dgm:resizeHandles val="exact"/>
        </dgm:presLayoutVars>
      </dgm:prSet>
      <dgm:spPr/>
    </dgm:pt>
    <dgm:pt modelId="{1EEA1F37-5D3B-494A-92E4-D242E512B586}" type="pres">
      <dgm:prSet presAssocID="{1A477729-634E-4DE3-95B4-360A434D0C8D}" presName="boxAndChildren" presStyleCnt="0"/>
      <dgm:spPr/>
    </dgm:pt>
    <dgm:pt modelId="{6EF283BC-B0D6-4547-ADA4-698102826784}" type="pres">
      <dgm:prSet presAssocID="{1A477729-634E-4DE3-95B4-360A434D0C8D}" presName="parentTextBox" presStyleLbl="node1" presStyleIdx="0" presStyleCnt="2"/>
      <dgm:spPr/>
    </dgm:pt>
    <dgm:pt modelId="{E2EFD151-D6B3-485B-A4CF-230088CEE756}" type="pres">
      <dgm:prSet presAssocID="{1A477729-634E-4DE3-95B4-360A434D0C8D}" presName="entireBox" presStyleLbl="node1" presStyleIdx="0" presStyleCnt="2"/>
      <dgm:spPr/>
    </dgm:pt>
    <dgm:pt modelId="{63A3A205-81D4-4203-AA6B-DB9047986411}" type="pres">
      <dgm:prSet presAssocID="{1A477729-634E-4DE3-95B4-360A434D0C8D}" presName="descendantBox" presStyleCnt="0"/>
      <dgm:spPr/>
    </dgm:pt>
    <dgm:pt modelId="{563A90E1-C843-402D-851E-00B0A803BA94}" type="pres">
      <dgm:prSet presAssocID="{A9117447-BAAC-4FC2-A0D6-147D71290697}" presName="childTextBox" presStyleLbl="fgAccFollowNode1" presStyleIdx="0" presStyleCnt="5" custScaleX="103316" custLinFactNeighborX="-46" custLinFactNeighborY="2937">
        <dgm:presLayoutVars>
          <dgm:bulletEnabled val="1"/>
        </dgm:presLayoutVars>
      </dgm:prSet>
      <dgm:spPr/>
    </dgm:pt>
    <dgm:pt modelId="{1280EBCF-AE41-45E5-9754-467C2621F52A}" type="pres">
      <dgm:prSet presAssocID="{CDD591FC-6CCD-42F1-8451-FD3E6183508D}" presName="childTextBox" presStyleLbl="fgAccFollowNode1" presStyleIdx="1" presStyleCnt="5" custLinFactNeighborX="1022" custLinFactNeighborY="2937">
        <dgm:presLayoutVars>
          <dgm:bulletEnabled val="1"/>
        </dgm:presLayoutVars>
      </dgm:prSet>
      <dgm:spPr/>
    </dgm:pt>
    <dgm:pt modelId="{4C59EC8C-BA5B-47E4-93AA-6215A5D58249}" type="pres">
      <dgm:prSet presAssocID="{51390945-6DE8-44FF-82AB-A22171857BA2}" presName="childTextBox" presStyleLbl="fgAccFollowNode1" presStyleIdx="2" presStyleCnt="5" custLinFactNeighborX="-887" custLinFactNeighborY="2937">
        <dgm:presLayoutVars>
          <dgm:bulletEnabled val="1"/>
        </dgm:presLayoutVars>
      </dgm:prSet>
      <dgm:spPr/>
    </dgm:pt>
    <dgm:pt modelId="{500C7EEF-BC75-45E4-8E9F-A9840D168EAD}" type="pres">
      <dgm:prSet presAssocID="{EFE93A79-7230-4462-BBC4-039688B747C6}" presName="sp" presStyleCnt="0"/>
      <dgm:spPr/>
    </dgm:pt>
    <dgm:pt modelId="{6262E643-7937-4470-8583-B4939C2514C1}" type="pres">
      <dgm:prSet presAssocID="{91E44E96-365D-43F6-9F8C-7714D687E913}" presName="arrowAndChildren" presStyleCnt="0"/>
      <dgm:spPr/>
    </dgm:pt>
    <dgm:pt modelId="{5D31825E-D2F6-4DA7-8FC2-257FE21F229F}" type="pres">
      <dgm:prSet presAssocID="{91E44E96-365D-43F6-9F8C-7714D687E913}" presName="parentTextArrow" presStyleLbl="node1" presStyleIdx="0" presStyleCnt="2"/>
      <dgm:spPr/>
    </dgm:pt>
    <dgm:pt modelId="{7EBE58A7-F305-4E6E-AF23-D4B35D240DEC}" type="pres">
      <dgm:prSet presAssocID="{91E44E96-365D-43F6-9F8C-7714D687E913}" presName="arrow" presStyleLbl="node1" presStyleIdx="1" presStyleCnt="2" custLinFactNeighborX="340" custLinFactNeighborY="-422"/>
      <dgm:spPr/>
    </dgm:pt>
    <dgm:pt modelId="{D07E808A-8742-4223-B3EF-D3AA7103EE69}" type="pres">
      <dgm:prSet presAssocID="{91E44E96-365D-43F6-9F8C-7714D687E913}" presName="descendantArrow" presStyleCnt="0"/>
      <dgm:spPr/>
    </dgm:pt>
    <dgm:pt modelId="{0D00072A-8274-47F1-B13D-F2A60DA3261C}" type="pres">
      <dgm:prSet presAssocID="{79A9584F-31D8-4633-AE17-D8ABCA7E89EB}" presName="childTextArrow" presStyleLbl="fgAccFollowNode1" presStyleIdx="3" presStyleCnt="5">
        <dgm:presLayoutVars>
          <dgm:bulletEnabled val="1"/>
        </dgm:presLayoutVars>
      </dgm:prSet>
      <dgm:spPr/>
    </dgm:pt>
    <dgm:pt modelId="{7C8D65A5-024E-465F-B72B-31225036BB7E}" type="pres">
      <dgm:prSet presAssocID="{2B07D1FA-B4A5-40E8-AEF4-01CD3B7057A3}" presName="childTextArrow" presStyleLbl="fgAccFollowNode1" presStyleIdx="4" presStyleCnt="5">
        <dgm:presLayoutVars>
          <dgm:bulletEnabled val="1"/>
        </dgm:presLayoutVars>
      </dgm:prSet>
      <dgm:spPr/>
    </dgm:pt>
  </dgm:ptLst>
  <dgm:cxnLst>
    <dgm:cxn modelId="{F694C417-0C7E-4982-B331-4342C05A92E0}" type="presOf" srcId="{CDD591FC-6CCD-42F1-8451-FD3E6183508D}" destId="{1280EBCF-AE41-45E5-9754-467C2621F52A}" srcOrd="0" destOrd="0" presId="urn:microsoft.com/office/officeart/2005/8/layout/process4"/>
    <dgm:cxn modelId="{E92E781A-561F-4FD8-8777-2347E9C0204E}" srcId="{91E44E96-365D-43F6-9F8C-7714D687E913}" destId="{2B07D1FA-B4A5-40E8-AEF4-01CD3B7057A3}" srcOrd="1" destOrd="0" parTransId="{F3AD1937-7646-4014-9A58-A99CE4334307}" sibTransId="{7FB34FCD-80E7-4721-A12A-D38A3D41D4B1}"/>
    <dgm:cxn modelId="{855BC729-2806-486D-9093-20067359061B}" type="presOf" srcId="{76BA3738-BFBD-4D87-BBD8-D7E39444583D}" destId="{0B2011C8-1CA6-4E39-9CF7-50912408B603}" srcOrd="0" destOrd="0" presId="urn:microsoft.com/office/officeart/2005/8/layout/process4"/>
    <dgm:cxn modelId="{092DDF2B-6506-4D3D-9C8E-97A7C10561FF}" srcId="{91E44E96-365D-43F6-9F8C-7714D687E913}" destId="{79A9584F-31D8-4633-AE17-D8ABCA7E89EB}" srcOrd="0" destOrd="0" parTransId="{9A274496-598C-4A8A-9645-BA5515AB81DC}" sibTransId="{FF7B80B1-86CB-4385-85C4-98F3055E34B4}"/>
    <dgm:cxn modelId="{7E1F5F3E-8C1D-4E5A-8352-B1837D9B65D3}" srcId="{76BA3738-BFBD-4D87-BBD8-D7E39444583D}" destId="{91E44E96-365D-43F6-9F8C-7714D687E913}" srcOrd="0" destOrd="0" parTransId="{4394DA3F-C1FA-4D8D-8C43-5516FBA45157}" sibTransId="{EFE93A79-7230-4462-BBC4-039688B747C6}"/>
    <dgm:cxn modelId="{87AECE68-1934-4FA3-A1ED-4A844ED18A07}" srcId="{1A477729-634E-4DE3-95B4-360A434D0C8D}" destId="{CDD591FC-6CCD-42F1-8451-FD3E6183508D}" srcOrd="1" destOrd="0" parTransId="{C4362560-7CF5-42D3-87E8-B5F5B7252031}" sibTransId="{A7DC9320-7130-4D6C-A80E-BF169BBB0B2A}"/>
    <dgm:cxn modelId="{05424A6C-582A-460C-9C2C-05B2F6B9C0A9}" srcId="{1A477729-634E-4DE3-95B4-360A434D0C8D}" destId="{51390945-6DE8-44FF-82AB-A22171857BA2}" srcOrd="2" destOrd="0" parTransId="{9CB922B3-872C-4B79-A741-2E65E1B9ADAE}" sibTransId="{4EE3D96F-9213-41E9-82EB-BDEDFE03AE9A}"/>
    <dgm:cxn modelId="{35247972-4B2F-4753-AE05-5A4DC4E1257A}" type="presOf" srcId="{1A477729-634E-4DE3-95B4-360A434D0C8D}" destId="{6EF283BC-B0D6-4547-ADA4-698102826784}" srcOrd="0" destOrd="0" presId="urn:microsoft.com/office/officeart/2005/8/layout/process4"/>
    <dgm:cxn modelId="{62271675-6B03-45AE-A007-B065CC7CD5AE}" type="presOf" srcId="{1A477729-634E-4DE3-95B4-360A434D0C8D}" destId="{E2EFD151-D6B3-485B-A4CF-230088CEE756}" srcOrd="1" destOrd="0" presId="urn:microsoft.com/office/officeart/2005/8/layout/process4"/>
    <dgm:cxn modelId="{C45E9676-10F6-454E-905B-5D5AE99F700C}" srcId="{76BA3738-BFBD-4D87-BBD8-D7E39444583D}" destId="{1A477729-634E-4DE3-95B4-360A434D0C8D}" srcOrd="1" destOrd="0" parTransId="{852D2A69-5219-41A3-B532-A0650CC9510A}" sibTransId="{99D81594-817F-4D14-BD63-EE7F258AFB7F}"/>
    <dgm:cxn modelId="{9C625F9C-F896-4D98-927D-2EF15E5E6FB7}" type="presOf" srcId="{51390945-6DE8-44FF-82AB-A22171857BA2}" destId="{4C59EC8C-BA5B-47E4-93AA-6215A5D58249}" srcOrd="0" destOrd="0" presId="urn:microsoft.com/office/officeart/2005/8/layout/process4"/>
    <dgm:cxn modelId="{E4F34EB6-3918-496D-8D66-41139C7E0A11}" type="presOf" srcId="{A9117447-BAAC-4FC2-A0D6-147D71290697}" destId="{563A90E1-C843-402D-851E-00B0A803BA94}" srcOrd="0" destOrd="0" presId="urn:microsoft.com/office/officeart/2005/8/layout/process4"/>
    <dgm:cxn modelId="{ACC582BE-86C2-4CC6-A6D8-514222A4EDC1}" type="presOf" srcId="{79A9584F-31D8-4633-AE17-D8ABCA7E89EB}" destId="{0D00072A-8274-47F1-B13D-F2A60DA3261C}" srcOrd="0" destOrd="0" presId="urn:microsoft.com/office/officeart/2005/8/layout/process4"/>
    <dgm:cxn modelId="{4FD212C8-7924-406C-84EB-C70454FCFADD}" type="presOf" srcId="{91E44E96-365D-43F6-9F8C-7714D687E913}" destId="{7EBE58A7-F305-4E6E-AF23-D4B35D240DEC}" srcOrd="1" destOrd="0" presId="urn:microsoft.com/office/officeart/2005/8/layout/process4"/>
    <dgm:cxn modelId="{D7B910CA-F3B6-4F6F-B875-2BE4BA3C7564}" type="presOf" srcId="{91E44E96-365D-43F6-9F8C-7714D687E913}" destId="{5D31825E-D2F6-4DA7-8FC2-257FE21F229F}" srcOrd="0" destOrd="0" presId="urn:microsoft.com/office/officeart/2005/8/layout/process4"/>
    <dgm:cxn modelId="{1BE2C2D1-E834-48D1-AF9A-27D0CE8913C5}" srcId="{1A477729-634E-4DE3-95B4-360A434D0C8D}" destId="{A9117447-BAAC-4FC2-A0D6-147D71290697}" srcOrd="0" destOrd="0" parTransId="{F38DDE98-9744-48E6-B814-B0062BBABE77}" sibTransId="{62E9085E-A63E-4963-821F-5816C480D9B0}"/>
    <dgm:cxn modelId="{234B1CF6-1834-4204-A085-53EDA2350526}" type="presOf" srcId="{2B07D1FA-B4A5-40E8-AEF4-01CD3B7057A3}" destId="{7C8D65A5-024E-465F-B72B-31225036BB7E}" srcOrd="0" destOrd="0" presId="urn:microsoft.com/office/officeart/2005/8/layout/process4"/>
    <dgm:cxn modelId="{9D00964A-CC32-4C73-BB4D-9810AB98ABFD}" type="presParOf" srcId="{0B2011C8-1CA6-4E39-9CF7-50912408B603}" destId="{1EEA1F37-5D3B-494A-92E4-D242E512B586}" srcOrd="0" destOrd="0" presId="urn:microsoft.com/office/officeart/2005/8/layout/process4"/>
    <dgm:cxn modelId="{1F05FDD3-B8CD-4A94-9B70-4A1EF5A2A419}" type="presParOf" srcId="{1EEA1F37-5D3B-494A-92E4-D242E512B586}" destId="{6EF283BC-B0D6-4547-ADA4-698102826784}" srcOrd="0" destOrd="0" presId="urn:microsoft.com/office/officeart/2005/8/layout/process4"/>
    <dgm:cxn modelId="{07ACBEDB-1796-41B7-A27D-591A960DF4E4}" type="presParOf" srcId="{1EEA1F37-5D3B-494A-92E4-D242E512B586}" destId="{E2EFD151-D6B3-485B-A4CF-230088CEE756}" srcOrd="1" destOrd="0" presId="urn:microsoft.com/office/officeart/2005/8/layout/process4"/>
    <dgm:cxn modelId="{2DF1C538-7139-43E4-875D-D9C5C21BAEEC}" type="presParOf" srcId="{1EEA1F37-5D3B-494A-92E4-D242E512B586}" destId="{63A3A205-81D4-4203-AA6B-DB9047986411}" srcOrd="2" destOrd="0" presId="urn:microsoft.com/office/officeart/2005/8/layout/process4"/>
    <dgm:cxn modelId="{9238DF61-FC3E-42BF-B86B-8FFD4EE31CD8}" type="presParOf" srcId="{63A3A205-81D4-4203-AA6B-DB9047986411}" destId="{563A90E1-C843-402D-851E-00B0A803BA94}" srcOrd="0" destOrd="0" presId="urn:microsoft.com/office/officeart/2005/8/layout/process4"/>
    <dgm:cxn modelId="{F3F9BBD0-987D-452A-AEC1-5FF575441ADD}" type="presParOf" srcId="{63A3A205-81D4-4203-AA6B-DB9047986411}" destId="{1280EBCF-AE41-45E5-9754-467C2621F52A}" srcOrd="1" destOrd="0" presId="urn:microsoft.com/office/officeart/2005/8/layout/process4"/>
    <dgm:cxn modelId="{9526F039-793F-4F87-8021-AFFE06FED7CF}" type="presParOf" srcId="{63A3A205-81D4-4203-AA6B-DB9047986411}" destId="{4C59EC8C-BA5B-47E4-93AA-6215A5D58249}" srcOrd="2" destOrd="0" presId="urn:microsoft.com/office/officeart/2005/8/layout/process4"/>
    <dgm:cxn modelId="{7DDA7A5E-8874-4DEF-8639-316500BB8238}" type="presParOf" srcId="{0B2011C8-1CA6-4E39-9CF7-50912408B603}" destId="{500C7EEF-BC75-45E4-8E9F-A9840D168EAD}" srcOrd="1" destOrd="0" presId="urn:microsoft.com/office/officeart/2005/8/layout/process4"/>
    <dgm:cxn modelId="{FFB4F2CA-59F8-4A58-9602-4F06D40E8618}" type="presParOf" srcId="{0B2011C8-1CA6-4E39-9CF7-50912408B603}" destId="{6262E643-7937-4470-8583-B4939C2514C1}" srcOrd="2" destOrd="0" presId="urn:microsoft.com/office/officeart/2005/8/layout/process4"/>
    <dgm:cxn modelId="{7D7168C9-286F-4827-B6EB-1DB0280C5196}" type="presParOf" srcId="{6262E643-7937-4470-8583-B4939C2514C1}" destId="{5D31825E-D2F6-4DA7-8FC2-257FE21F229F}" srcOrd="0" destOrd="0" presId="urn:microsoft.com/office/officeart/2005/8/layout/process4"/>
    <dgm:cxn modelId="{0F43AAE7-2F24-4CE3-A171-B3836DAC3AF0}" type="presParOf" srcId="{6262E643-7937-4470-8583-B4939C2514C1}" destId="{7EBE58A7-F305-4E6E-AF23-D4B35D240DEC}" srcOrd="1" destOrd="0" presId="urn:microsoft.com/office/officeart/2005/8/layout/process4"/>
    <dgm:cxn modelId="{CAD9047F-C592-4CD6-96FF-5C853D5AB06B}" type="presParOf" srcId="{6262E643-7937-4470-8583-B4939C2514C1}" destId="{D07E808A-8742-4223-B3EF-D3AA7103EE69}" srcOrd="2" destOrd="0" presId="urn:microsoft.com/office/officeart/2005/8/layout/process4"/>
    <dgm:cxn modelId="{0B74D0D9-E600-4D6F-BF41-8EA8C2439313}" type="presParOf" srcId="{D07E808A-8742-4223-B3EF-D3AA7103EE69}" destId="{0D00072A-8274-47F1-B13D-F2A60DA3261C}" srcOrd="0" destOrd="0" presId="urn:microsoft.com/office/officeart/2005/8/layout/process4"/>
    <dgm:cxn modelId="{88BF302B-22FC-48C6-BA22-B5E0024DDA15}" type="presParOf" srcId="{D07E808A-8742-4223-B3EF-D3AA7103EE69}" destId="{7C8D65A5-024E-465F-B72B-31225036BB7E}"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0C2FC2B3-E0E4-4C04-A5FF-24D8092314A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fr-BE"/>
        </a:p>
      </dgm:t>
    </dgm:pt>
    <dgm:pt modelId="{4EE1375A-6EEB-429B-A274-2AEB74544F90}">
      <dgm:prSet phldrT="[Texte]"/>
      <dgm:spPr>
        <a:solidFill>
          <a:srgbClr val="CCECFF"/>
        </a:solidFill>
        <a:ln>
          <a:solidFill>
            <a:schemeClr val="tx1"/>
          </a:solidFill>
        </a:ln>
      </dgm:spPr>
      <dgm:t>
        <a:bodyPr vert="vert"/>
        <a:lstStyle/>
        <a:p>
          <a:r>
            <a:rPr lang="fr-BE" b="1" dirty="0" err="1">
              <a:solidFill>
                <a:schemeClr val="tx1"/>
              </a:solidFill>
            </a:rPr>
            <a:t>Stap</a:t>
          </a:r>
          <a:r>
            <a:rPr lang="fr-BE" dirty="0">
              <a:solidFill>
                <a:schemeClr val="tx1"/>
              </a:solidFill>
            </a:rPr>
            <a:t>  8: </a:t>
          </a:r>
          <a:r>
            <a:rPr lang="fr-BE" dirty="0" err="1">
              <a:solidFill>
                <a:schemeClr val="tx1"/>
              </a:solidFill>
            </a:rPr>
            <a:t>Handmatige</a:t>
          </a:r>
          <a:r>
            <a:rPr lang="fr-BE" dirty="0">
              <a:solidFill>
                <a:schemeClr val="tx1"/>
              </a:solidFill>
            </a:rPr>
            <a:t> </a:t>
          </a:r>
          <a:r>
            <a:rPr lang="fr-BE" dirty="0" err="1">
              <a:solidFill>
                <a:schemeClr val="tx1"/>
              </a:solidFill>
            </a:rPr>
            <a:t>voorreiniging</a:t>
          </a:r>
          <a:endParaRPr lang="fr-BE" dirty="0"/>
        </a:p>
      </dgm:t>
    </dgm:pt>
    <dgm:pt modelId="{C4527F2D-971B-4F87-B323-503E4530114D}" type="parTrans" cxnId="{2AA218E9-D0C9-4F02-85FB-79FFCC81C119}">
      <dgm:prSet/>
      <dgm:spPr/>
      <dgm:t>
        <a:bodyPr/>
        <a:lstStyle/>
        <a:p>
          <a:endParaRPr lang="fr-BE"/>
        </a:p>
      </dgm:t>
    </dgm:pt>
    <dgm:pt modelId="{42B640B0-7B34-4050-B329-5D800B176BA1}" type="sibTrans" cxnId="{2AA218E9-D0C9-4F02-85FB-79FFCC81C119}">
      <dgm:prSet/>
      <dgm:spPr/>
      <dgm:t>
        <a:bodyPr/>
        <a:lstStyle/>
        <a:p>
          <a:endParaRPr lang="fr-BE"/>
        </a:p>
      </dgm:t>
    </dgm:pt>
    <dgm:pt modelId="{61AEFB58-DB48-4B4C-A273-D7C85712ECD9}">
      <dgm:prSet phldrT="[Texte]"/>
      <dgm:spPr>
        <a:noFill/>
        <a:ln>
          <a:solidFill>
            <a:schemeClr val="tx1"/>
          </a:solidFill>
        </a:ln>
      </dgm:spPr>
      <dgm:t>
        <a:bodyPr/>
        <a:lstStyle/>
        <a:p>
          <a:r>
            <a:rPr lang="fr-BE" dirty="0" err="1">
              <a:solidFill>
                <a:schemeClr val="tx1"/>
              </a:solidFill>
            </a:rPr>
            <a:t>Endoscoop</a:t>
          </a:r>
          <a:r>
            <a:rPr lang="fr-BE" dirty="0">
              <a:solidFill>
                <a:schemeClr val="tx1"/>
              </a:solidFill>
            </a:rPr>
            <a:t> </a:t>
          </a:r>
          <a:r>
            <a:rPr lang="fr-BE" dirty="0" err="1">
              <a:solidFill>
                <a:schemeClr val="tx1"/>
              </a:solidFill>
            </a:rPr>
            <a:t>volledig</a:t>
          </a:r>
          <a:r>
            <a:rPr lang="fr-BE" dirty="0">
              <a:solidFill>
                <a:schemeClr val="tx1"/>
              </a:solidFill>
            </a:rPr>
            <a:t> </a:t>
          </a:r>
          <a:r>
            <a:rPr lang="fr-BE" dirty="0" err="1">
              <a:solidFill>
                <a:schemeClr val="tx1"/>
              </a:solidFill>
            </a:rPr>
            <a:t>onderdompelen</a:t>
          </a:r>
          <a:r>
            <a:rPr lang="fr-BE" dirty="0">
              <a:solidFill>
                <a:schemeClr val="tx1"/>
              </a:solidFill>
            </a:rPr>
            <a:t> in </a:t>
          </a:r>
          <a:r>
            <a:rPr lang="fr-BE" dirty="0" err="1">
              <a:solidFill>
                <a:schemeClr val="tx1"/>
              </a:solidFill>
            </a:rPr>
            <a:t>reinigingsoplossing</a:t>
          </a:r>
          <a:endParaRPr lang="fr-BE" dirty="0">
            <a:solidFill>
              <a:schemeClr val="tx1"/>
            </a:solidFill>
          </a:endParaRPr>
        </a:p>
      </dgm:t>
    </dgm:pt>
    <dgm:pt modelId="{0C79B21B-C6EF-49E7-A54E-CF81C1625B86}" type="parTrans" cxnId="{42571738-1724-4B00-8D24-D83C4CD0F767}">
      <dgm:prSet/>
      <dgm:spPr/>
      <dgm:t>
        <a:bodyPr/>
        <a:lstStyle/>
        <a:p>
          <a:endParaRPr lang="fr-BE"/>
        </a:p>
      </dgm:t>
    </dgm:pt>
    <dgm:pt modelId="{C50F5D8E-657E-4456-AEE7-492C5284AEEA}" type="sibTrans" cxnId="{42571738-1724-4B00-8D24-D83C4CD0F767}">
      <dgm:prSet/>
      <dgm:spPr/>
      <dgm:t>
        <a:bodyPr/>
        <a:lstStyle/>
        <a:p>
          <a:endParaRPr lang="fr-BE"/>
        </a:p>
      </dgm:t>
    </dgm:pt>
    <dgm:pt modelId="{723E2D42-86DF-4DAB-9A2C-8AA5B320BB9F}">
      <dgm:prSet phldrT="[Texte]"/>
      <dgm:spPr>
        <a:noFill/>
        <a:ln>
          <a:solidFill>
            <a:schemeClr val="tx1"/>
          </a:solidFill>
        </a:ln>
      </dgm:spPr>
      <dgm:t>
        <a:bodyPr/>
        <a:lstStyle/>
        <a:p>
          <a:r>
            <a:rPr lang="fr-BE" dirty="0" err="1">
              <a:solidFill>
                <a:schemeClr val="tx1"/>
              </a:solidFill>
            </a:rPr>
            <a:t>Borstel</a:t>
          </a:r>
          <a:r>
            <a:rPr lang="fr-BE" dirty="0">
              <a:solidFill>
                <a:schemeClr val="tx1"/>
              </a:solidFill>
            </a:rPr>
            <a:t> </a:t>
          </a:r>
          <a:r>
            <a:rPr lang="fr-BE" dirty="0" err="1">
              <a:solidFill>
                <a:schemeClr val="tx1"/>
              </a:solidFill>
            </a:rPr>
            <a:t>voor</a:t>
          </a:r>
          <a:r>
            <a:rPr lang="fr-BE" dirty="0">
              <a:solidFill>
                <a:schemeClr val="tx1"/>
              </a:solidFill>
            </a:rPr>
            <a:t> ÉÉNMALIG </a:t>
          </a:r>
          <a:r>
            <a:rPr lang="fr-BE" dirty="0" err="1">
              <a:solidFill>
                <a:schemeClr val="tx1"/>
              </a:solidFill>
            </a:rPr>
            <a:t>gebruik</a:t>
          </a:r>
          <a:r>
            <a:rPr lang="fr-BE" dirty="0">
              <a:solidFill>
                <a:schemeClr val="tx1"/>
              </a:solidFill>
            </a:rPr>
            <a:t> per </a:t>
          </a:r>
          <a:r>
            <a:rPr lang="fr-BE" dirty="0" err="1">
              <a:solidFill>
                <a:schemeClr val="tx1"/>
              </a:solidFill>
            </a:rPr>
            <a:t>endoscoop</a:t>
          </a:r>
          <a:r>
            <a:rPr lang="fr-BE" dirty="0">
              <a:solidFill>
                <a:schemeClr val="tx1"/>
              </a:solidFill>
            </a:rPr>
            <a:t> </a:t>
          </a:r>
          <a:r>
            <a:rPr lang="fr-BE" dirty="0" err="1">
              <a:solidFill>
                <a:schemeClr val="tx1"/>
              </a:solidFill>
            </a:rPr>
            <a:t>gebruiken</a:t>
          </a:r>
          <a:endParaRPr lang="fr-BE" dirty="0">
            <a:solidFill>
              <a:schemeClr val="tx1"/>
            </a:solidFill>
          </a:endParaRPr>
        </a:p>
      </dgm:t>
    </dgm:pt>
    <dgm:pt modelId="{D1927A0A-6D9C-4A50-AD1C-849074A9D5FD}" type="parTrans" cxnId="{4ED9F75A-C715-4ED7-8D9F-1B4B790AC264}">
      <dgm:prSet/>
      <dgm:spPr/>
      <dgm:t>
        <a:bodyPr/>
        <a:lstStyle/>
        <a:p>
          <a:endParaRPr lang="fr-BE"/>
        </a:p>
      </dgm:t>
    </dgm:pt>
    <dgm:pt modelId="{D11EB1E6-F26C-4B76-A6C8-7D3C74DA2C95}" type="sibTrans" cxnId="{4ED9F75A-C715-4ED7-8D9F-1B4B790AC264}">
      <dgm:prSet/>
      <dgm:spPr/>
      <dgm:t>
        <a:bodyPr/>
        <a:lstStyle/>
        <a:p>
          <a:endParaRPr lang="fr-BE"/>
        </a:p>
      </dgm:t>
    </dgm:pt>
    <dgm:pt modelId="{EA95228B-0B97-40FD-8AE0-3E1306180EF2}">
      <dgm:prSet phldrT="[Texte]"/>
      <dgm:spPr>
        <a:noFill/>
        <a:ln>
          <a:solidFill>
            <a:schemeClr val="tx1"/>
          </a:solidFill>
        </a:ln>
      </dgm:spPr>
      <dgm:t>
        <a:bodyPr/>
        <a:lstStyle/>
        <a:p>
          <a:r>
            <a:rPr lang="fr-BE" dirty="0" err="1">
              <a:solidFill>
                <a:schemeClr val="tx1"/>
              </a:solidFill>
            </a:rPr>
            <a:t>Alle</a:t>
          </a:r>
          <a:r>
            <a:rPr lang="fr-BE" dirty="0">
              <a:solidFill>
                <a:schemeClr val="tx1"/>
              </a:solidFill>
            </a:rPr>
            <a:t> </a:t>
          </a:r>
          <a:r>
            <a:rPr lang="fr-BE" dirty="0" err="1">
              <a:solidFill>
                <a:schemeClr val="tx1"/>
              </a:solidFill>
            </a:rPr>
            <a:t>kanalen</a:t>
          </a:r>
          <a:r>
            <a:rPr lang="fr-BE" dirty="0">
              <a:solidFill>
                <a:schemeClr val="tx1"/>
              </a:solidFill>
            </a:rPr>
            <a:t> </a:t>
          </a:r>
          <a:r>
            <a:rPr lang="fr-BE" dirty="0" err="1">
              <a:solidFill>
                <a:schemeClr val="tx1"/>
              </a:solidFill>
            </a:rPr>
            <a:t>borstelen</a:t>
          </a:r>
          <a:r>
            <a:rPr lang="fr-BE" dirty="0">
              <a:solidFill>
                <a:schemeClr val="tx1"/>
              </a:solidFill>
            </a:rPr>
            <a:t> (</a:t>
          </a:r>
          <a:r>
            <a:rPr lang="fr-BE" dirty="0" err="1">
              <a:solidFill>
                <a:schemeClr val="tx1"/>
              </a:solidFill>
            </a:rPr>
            <a:t>afhankelijk</a:t>
          </a:r>
          <a:r>
            <a:rPr lang="fr-BE" dirty="0">
              <a:solidFill>
                <a:schemeClr val="tx1"/>
              </a:solidFill>
            </a:rPr>
            <a:t> van type </a:t>
          </a:r>
          <a:r>
            <a:rPr lang="fr-BE" dirty="0" err="1">
              <a:solidFill>
                <a:schemeClr val="tx1"/>
              </a:solidFill>
            </a:rPr>
            <a:t>endoscoop</a:t>
          </a:r>
          <a:r>
            <a:rPr lang="fr-BE" dirty="0">
              <a:solidFill>
                <a:schemeClr val="tx1"/>
              </a:solidFill>
            </a:rPr>
            <a:t> = 2 of 3 </a:t>
          </a:r>
          <a:r>
            <a:rPr lang="fr-BE" dirty="0" err="1">
              <a:solidFill>
                <a:schemeClr val="tx1"/>
              </a:solidFill>
            </a:rPr>
            <a:t>kanalen</a:t>
          </a:r>
          <a:r>
            <a:rPr lang="fr-BE" dirty="0">
              <a:solidFill>
                <a:schemeClr val="tx1"/>
              </a:solidFill>
            </a:rPr>
            <a:t>)</a:t>
          </a:r>
        </a:p>
      </dgm:t>
    </dgm:pt>
    <dgm:pt modelId="{54484C29-D015-42B5-B0DB-0F4393151968}" type="parTrans" cxnId="{8A597C81-577F-45E8-B3F6-F672A309954E}">
      <dgm:prSet/>
      <dgm:spPr/>
      <dgm:t>
        <a:bodyPr/>
        <a:lstStyle/>
        <a:p>
          <a:endParaRPr lang="fr-BE"/>
        </a:p>
      </dgm:t>
    </dgm:pt>
    <dgm:pt modelId="{C8673A62-6631-4C3E-8980-D85C55E1FF41}" type="sibTrans" cxnId="{8A597C81-577F-45E8-B3F6-F672A309954E}">
      <dgm:prSet/>
      <dgm:spPr/>
      <dgm:t>
        <a:bodyPr/>
        <a:lstStyle/>
        <a:p>
          <a:endParaRPr lang="fr-BE"/>
        </a:p>
      </dgm:t>
    </dgm:pt>
    <dgm:pt modelId="{8130CE33-5C35-4656-81C6-CE15AD2B133A}">
      <dgm:prSet phldrT="[Texte]"/>
      <dgm:spPr>
        <a:solidFill>
          <a:schemeClr val="bg1"/>
        </a:solidFill>
        <a:ln>
          <a:solidFill>
            <a:schemeClr val="tx1"/>
          </a:solidFill>
        </a:ln>
      </dgm:spPr>
      <dgm:t>
        <a:bodyPr/>
        <a:lstStyle/>
        <a:p>
          <a:r>
            <a:rPr lang="fr-BE" dirty="0" err="1">
              <a:solidFill>
                <a:schemeClr val="tx1"/>
              </a:solidFill>
            </a:rPr>
            <a:t>Mantel</a:t>
          </a:r>
          <a:r>
            <a:rPr lang="fr-BE" dirty="0">
              <a:solidFill>
                <a:schemeClr val="tx1"/>
              </a:solidFill>
            </a:rPr>
            <a:t> en </a:t>
          </a:r>
          <a:r>
            <a:rPr lang="fr-BE" dirty="0" err="1">
              <a:solidFill>
                <a:schemeClr val="tx1"/>
              </a:solidFill>
            </a:rPr>
            <a:t>bedieningsknoppen</a:t>
          </a:r>
          <a:r>
            <a:rPr lang="fr-BE" dirty="0">
              <a:solidFill>
                <a:schemeClr val="tx1"/>
              </a:solidFill>
            </a:rPr>
            <a:t> van </a:t>
          </a:r>
          <a:r>
            <a:rPr lang="fr-BE" dirty="0" err="1">
              <a:solidFill>
                <a:schemeClr val="tx1"/>
              </a:solidFill>
            </a:rPr>
            <a:t>bedieningshuis</a:t>
          </a:r>
          <a:r>
            <a:rPr lang="fr-BE" dirty="0">
              <a:solidFill>
                <a:schemeClr val="tx1"/>
              </a:solidFill>
            </a:rPr>
            <a:t> </a:t>
          </a:r>
          <a:r>
            <a:rPr lang="fr-BE" dirty="0" err="1">
              <a:solidFill>
                <a:schemeClr val="tx1"/>
              </a:solidFill>
            </a:rPr>
            <a:t>reinigen</a:t>
          </a:r>
          <a:endParaRPr lang="fr-BE" dirty="0">
            <a:solidFill>
              <a:schemeClr val="tx1"/>
            </a:solidFill>
          </a:endParaRPr>
        </a:p>
      </dgm:t>
    </dgm:pt>
    <dgm:pt modelId="{4ABD3754-A983-4616-B4F0-9C4E60BB0A60}" type="parTrans" cxnId="{034C6737-6567-4264-A302-B19B9D420419}">
      <dgm:prSet/>
      <dgm:spPr/>
      <dgm:t>
        <a:bodyPr/>
        <a:lstStyle/>
        <a:p>
          <a:endParaRPr lang="fr-BE"/>
        </a:p>
      </dgm:t>
    </dgm:pt>
    <dgm:pt modelId="{F8A48A92-A81D-4DC3-A690-4065A94C6DBA}" type="sibTrans" cxnId="{034C6737-6567-4264-A302-B19B9D420419}">
      <dgm:prSet/>
      <dgm:spPr/>
      <dgm:t>
        <a:bodyPr/>
        <a:lstStyle/>
        <a:p>
          <a:endParaRPr lang="fr-BE"/>
        </a:p>
      </dgm:t>
    </dgm:pt>
    <dgm:pt modelId="{A67FA79D-1D74-4E71-9197-31A70044DF06}">
      <dgm:prSet phldrT="[Texte]"/>
      <dgm:spPr>
        <a:solidFill>
          <a:schemeClr val="bg1"/>
        </a:solidFill>
        <a:ln>
          <a:solidFill>
            <a:schemeClr val="tx1"/>
          </a:solidFill>
        </a:ln>
      </dgm:spPr>
      <dgm:t>
        <a:bodyPr/>
        <a:lstStyle/>
        <a:p>
          <a:r>
            <a:rPr lang="fr-BE" dirty="0" err="1">
              <a:solidFill>
                <a:schemeClr val="tx1"/>
              </a:solidFill>
            </a:rPr>
            <a:t>Endoscoop</a:t>
          </a:r>
          <a:r>
            <a:rPr lang="fr-BE" dirty="0">
              <a:solidFill>
                <a:schemeClr val="tx1"/>
              </a:solidFill>
            </a:rPr>
            <a:t> </a:t>
          </a:r>
          <a:r>
            <a:rPr lang="fr-BE" dirty="0" err="1">
              <a:solidFill>
                <a:schemeClr val="tx1"/>
              </a:solidFill>
            </a:rPr>
            <a:t>uit</a:t>
          </a:r>
          <a:r>
            <a:rPr lang="fr-BE" dirty="0">
              <a:solidFill>
                <a:schemeClr val="tx1"/>
              </a:solidFill>
            </a:rPr>
            <a:t> </a:t>
          </a:r>
          <a:r>
            <a:rPr lang="fr-BE" dirty="0" err="1">
              <a:solidFill>
                <a:schemeClr val="tx1"/>
              </a:solidFill>
            </a:rPr>
            <a:t>wasbak</a:t>
          </a:r>
          <a:r>
            <a:rPr lang="fr-BE" dirty="0">
              <a:solidFill>
                <a:schemeClr val="tx1"/>
              </a:solidFill>
            </a:rPr>
            <a:t> </a:t>
          </a:r>
          <a:r>
            <a:rPr lang="fr-BE" dirty="0" err="1">
              <a:solidFill>
                <a:schemeClr val="tx1"/>
              </a:solidFill>
            </a:rPr>
            <a:t>halen</a:t>
          </a:r>
          <a:r>
            <a:rPr lang="fr-BE" dirty="0">
              <a:solidFill>
                <a:schemeClr val="tx1"/>
              </a:solidFill>
            </a:rPr>
            <a:t> en in </a:t>
          </a:r>
          <a:r>
            <a:rPr lang="fr-BE" dirty="0" err="1">
              <a:solidFill>
                <a:schemeClr val="tx1"/>
              </a:solidFill>
            </a:rPr>
            <a:t>endoscopendesinfector</a:t>
          </a:r>
          <a:r>
            <a:rPr lang="fr-BE" dirty="0">
              <a:solidFill>
                <a:schemeClr val="tx1"/>
              </a:solidFill>
            </a:rPr>
            <a:t> </a:t>
          </a:r>
          <a:r>
            <a:rPr lang="fr-BE" dirty="0" err="1">
              <a:solidFill>
                <a:schemeClr val="tx1"/>
              </a:solidFill>
            </a:rPr>
            <a:t>plaatsen</a:t>
          </a:r>
          <a:endParaRPr lang="fr-BE" dirty="0">
            <a:solidFill>
              <a:schemeClr val="tx1"/>
            </a:solidFill>
          </a:endParaRPr>
        </a:p>
      </dgm:t>
    </dgm:pt>
    <dgm:pt modelId="{F2936595-ECFA-4175-A07F-84D92B0619CE}" type="parTrans" cxnId="{6A9AE44D-7AF4-4606-AA60-AE8A823D1977}">
      <dgm:prSet/>
      <dgm:spPr/>
      <dgm:t>
        <a:bodyPr/>
        <a:lstStyle/>
        <a:p>
          <a:endParaRPr lang="fr-BE"/>
        </a:p>
      </dgm:t>
    </dgm:pt>
    <dgm:pt modelId="{D1049C06-4885-4A35-A956-213A2AF66B92}" type="sibTrans" cxnId="{6A9AE44D-7AF4-4606-AA60-AE8A823D1977}">
      <dgm:prSet/>
      <dgm:spPr/>
      <dgm:t>
        <a:bodyPr/>
        <a:lstStyle/>
        <a:p>
          <a:endParaRPr lang="fr-BE"/>
        </a:p>
      </dgm:t>
    </dgm:pt>
    <dgm:pt modelId="{E5E75D82-F0DD-4E10-9C7E-1A7F8D0E490D}">
      <dgm:prSet phldrT="[Texte]"/>
      <dgm:spPr>
        <a:noFill/>
        <a:ln>
          <a:solidFill>
            <a:schemeClr val="tx1"/>
          </a:solidFill>
        </a:ln>
      </dgm:spPr>
      <dgm:t>
        <a:bodyPr/>
        <a:lstStyle/>
        <a:p>
          <a:r>
            <a:rPr lang="fr-BE" dirty="0" err="1">
              <a:solidFill>
                <a:schemeClr val="tx1"/>
              </a:solidFill>
            </a:rPr>
            <a:t>Kanalen</a:t>
          </a:r>
          <a:r>
            <a:rPr lang="fr-BE" dirty="0">
              <a:solidFill>
                <a:schemeClr val="tx1"/>
              </a:solidFill>
            </a:rPr>
            <a:t> met </a:t>
          </a:r>
          <a:r>
            <a:rPr lang="fr-BE" dirty="0" err="1">
              <a:solidFill>
                <a:schemeClr val="tx1"/>
              </a:solidFill>
            </a:rPr>
            <a:t>reinigingsoplossing</a:t>
          </a:r>
          <a:r>
            <a:rPr lang="fr-BE" dirty="0">
              <a:solidFill>
                <a:schemeClr val="tx1"/>
              </a:solidFill>
            </a:rPr>
            <a:t> </a:t>
          </a:r>
          <a:r>
            <a:rPr lang="fr-BE" dirty="0" err="1">
              <a:solidFill>
                <a:schemeClr val="tx1"/>
              </a:solidFill>
            </a:rPr>
            <a:t>spuiten</a:t>
          </a:r>
          <a:endParaRPr lang="fr-BE" dirty="0">
            <a:solidFill>
              <a:schemeClr val="tx1"/>
            </a:solidFill>
          </a:endParaRPr>
        </a:p>
      </dgm:t>
    </dgm:pt>
    <dgm:pt modelId="{290EE0DC-872D-4A15-AE90-829FA3316391}" type="parTrans" cxnId="{4ECA1504-308E-4577-AA55-390429B5378B}">
      <dgm:prSet/>
      <dgm:spPr/>
      <dgm:t>
        <a:bodyPr/>
        <a:lstStyle/>
        <a:p>
          <a:endParaRPr lang="fr-BE"/>
        </a:p>
      </dgm:t>
    </dgm:pt>
    <dgm:pt modelId="{85F2DF56-14BA-461C-88D9-A5C4643ECD01}" type="sibTrans" cxnId="{4ECA1504-308E-4577-AA55-390429B5378B}">
      <dgm:prSet/>
      <dgm:spPr/>
      <dgm:t>
        <a:bodyPr/>
        <a:lstStyle/>
        <a:p>
          <a:endParaRPr lang="fr-BE"/>
        </a:p>
      </dgm:t>
    </dgm:pt>
    <dgm:pt modelId="{4B3F9D2D-71BE-4481-ABA4-9195E3A1FF39}">
      <dgm:prSet phldrT="[Texte]"/>
      <dgm:spPr>
        <a:noFill/>
        <a:ln>
          <a:solidFill>
            <a:schemeClr val="tx1"/>
          </a:solidFill>
        </a:ln>
      </dgm:spPr>
      <dgm:t>
        <a:bodyPr/>
        <a:lstStyle/>
        <a:p>
          <a:r>
            <a:rPr lang="fr-BE" dirty="0" err="1">
              <a:solidFill>
                <a:schemeClr val="tx1"/>
              </a:solidFill>
            </a:rPr>
            <a:t>Voorschriften</a:t>
          </a:r>
          <a:r>
            <a:rPr lang="fr-BE" dirty="0">
              <a:solidFill>
                <a:schemeClr val="tx1"/>
              </a:solidFill>
            </a:rPr>
            <a:t> van de </a:t>
          </a:r>
          <a:r>
            <a:rPr lang="fr-BE" dirty="0" err="1">
              <a:solidFill>
                <a:schemeClr val="tx1"/>
              </a:solidFill>
            </a:rPr>
            <a:t>fabrikant</a:t>
          </a:r>
          <a:r>
            <a:rPr lang="fr-BE" dirty="0">
              <a:solidFill>
                <a:schemeClr val="tx1"/>
              </a:solidFill>
            </a:rPr>
            <a:t> </a:t>
          </a:r>
          <a:r>
            <a:rPr lang="fr-BE" dirty="0" err="1">
              <a:solidFill>
                <a:schemeClr val="tx1"/>
              </a:solidFill>
            </a:rPr>
            <a:t>volgen</a:t>
          </a:r>
          <a:r>
            <a:rPr lang="fr-BE" dirty="0">
              <a:solidFill>
                <a:schemeClr val="tx1"/>
              </a:solidFill>
            </a:rPr>
            <a:t> (cave high </a:t>
          </a:r>
          <a:r>
            <a:rPr lang="fr-BE" dirty="0" err="1">
              <a:solidFill>
                <a:schemeClr val="tx1"/>
              </a:solidFill>
            </a:rPr>
            <a:t>risk</a:t>
          </a:r>
          <a:r>
            <a:rPr lang="fr-BE" dirty="0">
              <a:solidFill>
                <a:schemeClr val="tx1"/>
              </a:solidFill>
            </a:rPr>
            <a:t> </a:t>
          </a:r>
          <a:r>
            <a:rPr lang="fr-BE" dirty="0" err="1">
              <a:solidFill>
                <a:schemeClr val="tx1"/>
              </a:solidFill>
            </a:rPr>
            <a:t>endoscopen</a:t>
          </a:r>
          <a:r>
            <a:rPr lang="fr-BE" dirty="0">
              <a:solidFill>
                <a:schemeClr val="tx1"/>
              </a:solidFill>
            </a:rPr>
            <a:t>)</a:t>
          </a:r>
        </a:p>
      </dgm:t>
    </dgm:pt>
    <dgm:pt modelId="{A0D384A0-D82C-4C5E-B5D1-4322847CB4EB}" type="parTrans" cxnId="{988C1AEB-24BF-45AA-A719-65F552EB95DC}">
      <dgm:prSet/>
      <dgm:spPr/>
      <dgm:t>
        <a:bodyPr/>
        <a:lstStyle/>
        <a:p>
          <a:endParaRPr lang="fr-BE"/>
        </a:p>
      </dgm:t>
    </dgm:pt>
    <dgm:pt modelId="{182FBA38-B998-4894-835F-76D07C9E5385}" type="sibTrans" cxnId="{988C1AEB-24BF-45AA-A719-65F552EB95DC}">
      <dgm:prSet/>
      <dgm:spPr/>
      <dgm:t>
        <a:bodyPr/>
        <a:lstStyle/>
        <a:p>
          <a:endParaRPr lang="fr-BE"/>
        </a:p>
      </dgm:t>
    </dgm:pt>
    <dgm:pt modelId="{31CB75F9-C29E-4656-970A-6770F1FBA856}" type="pres">
      <dgm:prSet presAssocID="{0C2FC2B3-E0E4-4C04-A5FF-24D8092314A9}" presName="Name0" presStyleCnt="0">
        <dgm:presLayoutVars>
          <dgm:chPref val="1"/>
          <dgm:dir/>
          <dgm:animOne val="branch"/>
          <dgm:animLvl val="lvl"/>
          <dgm:resizeHandles val="exact"/>
        </dgm:presLayoutVars>
      </dgm:prSet>
      <dgm:spPr/>
    </dgm:pt>
    <dgm:pt modelId="{3A1FD7CE-D5F6-4E27-A595-5BA0811D16C3}" type="pres">
      <dgm:prSet presAssocID="{4EE1375A-6EEB-429B-A274-2AEB74544F90}" presName="root1" presStyleCnt="0"/>
      <dgm:spPr/>
    </dgm:pt>
    <dgm:pt modelId="{86277795-2E5C-4B27-AA0B-5D610A556CD2}" type="pres">
      <dgm:prSet presAssocID="{4EE1375A-6EEB-429B-A274-2AEB74544F90}" presName="LevelOneTextNode" presStyleLbl="node0" presStyleIdx="0" presStyleCnt="1" custScaleX="253513">
        <dgm:presLayoutVars>
          <dgm:chPref val="3"/>
        </dgm:presLayoutVars>
      </dgm:prSet>
      <dgm:spPr/>
    </dgm:pt>
    <dgm:pt modelId="{6B5B8F06-B84B-4FB1-82D8-D1D8214A2834}" type="pres">
      <dgm:prSet presAssocID="{4EE1375A-6EEB-429B-A274-2AEB74544F90}" presName="level2hierChild" presStyleCnt="0"/>
      <dgm:spPr/>
    </dgm:pt>
    <dgm:pt modelId="{076363F1-014C-453D-A803-1A76A11E030F}" type="pres">
      <dgm:prSet presAssocID="{0C79B21B-C6EF-49E7-A54E-CF81C1625B86}" presName="conn2-1" presStyleLbl="parChTrans1D2" presStyleIdx="0" presStyleCnt="7"/>
      <dgm:spPr/>
    </dgm:pt>
    <dgm:pt modelId="{B9320092-7747-4C95-8DE6-1BD6B0D5CA4B}" type="pres">
      <dgm:prSet presAssocID="{0C79B21B-C6EF-49E7-A54E-CF81C1625B86}" presName="connTx" presStyleLbl="parChTrans1D2" presStyleIdx="0" presStyleCnt="7"/>
      <dgm:spPr/>
    </dgm:pt>
    <dgm:pt modelId="{71A709FE-55F6-4259-9DA0-7AEB13921C29}" type="pres">
      <dgm:prSet presAssocID="{61AEFB58-DB48-4B4C-A273-D7C85712ECD9}" presName="root2" presStyleCnt="0"/>
      <dgm:spPr/>
    </dgm:pt>
    <dgm:pt modelId="{2415B34C-456D-49DE-A88A-149C1EB1BAF7}" type="pres">
      <dgm:prSet presAssocID="{61AEFB58-DB48-4B4C-A273-D7C85712ECD9}" presName="LevelTwoTextNode" presStyleLbl="node2" presStyleIdx="0" presStyleCnt="7">
        <dgm:presLayoutVars>
          <dgm:chPref val="3"/>
        </dgm:presLayoutVars>
      </dgm:prSet>
      <dgm:spPr/>
    </dgm:pt>
    <dgm:pt modelId="{31DC235B-0A29-43C2-9DA1-83238D1E074E}" type="pres">
      <dgm:prSet presAssocID="{61AEFB58-DB48-4B4C-A273-D7C85712ECD9}" presName="level3hierChild" presStyleCnt="0"/>
      <dgm:spPr/>
    </dgm:pt>
    <dgm:pt modelId="{97162536-1191-4F93-ACEF-19685AC00FD9}" type="pres">
      <dgm:prSet presAssocID="{D1927A0A-6D9C-4A50-AD1C-849074A9D5FD}" presName="conn2-1" presStyleLbl="parChTrans1D2" presStyleIdx="1" presStyleCnt="7"/>
      <dgm:spPr/>
    </dgm:pt>
    <dgm:pt modelId="{ED26FE95-E010-4832-9E43-CDD208789480}" type="pres">
      <dgm:prSet presAssocID="{D1927A0A-6D9C-4A50-AD1C-849074A9D5FD}" presName="connTx" presStyleLbl="parChTrans1D2" presStyleIdx="1" presStyleCnt="7"/>
      <dgm:spPr/>
    </dgm:pt>
    <dgm:pt modelId="{AD91C22F-C3EF-4E72-9514-B63B2167BC32}" type="pres">
      <dgm:prSet presAssocID="{723E2D42-86DF-4DAB-9A2C-8AA5B320BB9F}" presName="root2" presStyleCnt="0"/>
      <dgm:spPr/>
    </dgm:pt>
    <dgm:pt modelId="{B1AA8403-1EE8-4749-8B07-14754904B243}" type="pres">
      <dgm:prSet presAssocID="{723E2D42-86DF-4DAB-9A2C-8AA5B320BB9F}" presName="LevelTwoTextNode" presStyleLbl="node2" presStyleIdx="1" presStyleCnt="7">
        <dgm:presLayoutVars>
          <dgm:chPref val="3"/>
        </dgm:presLayoutVars>
      </dgm:prSet>
      <dgm:spPr/>
    </dgm:pt>
    <dgm:pt modelId="{AB759689-583B-4191-9E40-AFD47DFBBE8C}" type="pres">
      <dgm:prSet presAssocID="{723E2D42-86DF-4DAB-9A2C-8AA5B320BB9F}" presName="level3hierChild" presStyleCnt="0"/>
      <dgm:spPr/>
    </dgm:pt>
    <dgm:pt modelId="{4EAB3C89-88CA-4DF8-B3FD-3D06DAAD58E8}" type="pres">
      <dgm:prSet presAssocID="{54484C29-D015-42B5-B0DB-0F4393151968}" presName="conn2-1" presStyleLbl="parChTrans1D2" presStyleIdx="2" presStyleCnt="7"/>
      <dgm:spPr/>
    </dgm:pt>
    <dgm:pt modelId="{9474071E-9FCC-4A7C-A533-7918A391F547}" type="pres">
      <dgm:prSet presAssocID="{54484C29-D015-42B5-B0DB-0F4393151968}" presName="connTx" presStyleLbl="parChTrans1D2" presStyleIdx="2" presStyleCnt="7"/>
      <dgm:spPr/>
    </dgm:pt>
    <dgm:pt modelId="{39F4D3F0-0B30-4417-BA57-BF71B527F22B}" type="pres">
      <dgm:prSet presAssocID="{EA95228B-0B97-40FD-8AE0-3E1306180EF2}" presName="root2" presStyleCnt="0"/>
      <dgm:spPr/>
    </dgm:pt>
    <dgm:pt modelId="{948BCBB3-BE10-4CE5-9983-1C80B6A9B7C3}" type="pres">
      <dgm:prSet presAssocID="{EA95228B-0B97-40FD-8AE0-3E1306180EF2}" presName="LevelTwoTextNode" presStyleLbl="node2" presStyleIdx="2" presStyleCnt="7">
        <dgm:presLayoutVars>
          <dgm:chPref val="3"/>
        </dgm:presLayoutVars>
      </dgm:prSet>
      <dgm:spPr/>
    </dgm:pt>
    <dgm:pt modelId="{3B6AAB72-5E3E-4670-93E9-4F3700544BDE}" type="pres">
      <dgm:prSet presAssocID="{EA95228B-0B97-40FD-8AE0-3E1306180EF2}" presName="level3hierChild" presStyleCnt="0"/>
      <dgm:spPr/>
    </dgm:pt>
    <dgm:pt modelId="{F20AB083-A556-40F2-91F6-C10DA8B81F32}" type="pres">
      <dgm:prSet presAssocID="{290EE0DC-872D-4A15-AE90-829FA3316391}" presName="conn2-1" presStyleLbl="parChTrans1D2" presStyleIdx="3" presStyleCnt="7"/>
      <dgm:spPr/>
    </dgm:pt>
    <dgm:pt modelId="{48CB7A35-8248-4A6B-A9FC-5A7A68C1D058}" type="pres">
      <dgm:prSet presAssocID="{290EE0DC-872D-4A15-AE90-829FA3316391}" presName="connTx" presStyleLbl="parChTrans1D2" presStyleIdx="3" presStyleCnt="7"/>
      <dgm:spPr/>
    </dgm:pt>
    <dgm:pt modelId="{BCEA25D0-065D-4F14-8B19-7F3300445068}" type="pres">
      <dgm:prSet presAssocID="{E5E75D82-F0DD-4E10-9C7E-1A7F8D0E490D}" presName="root2" presStyleCnt="0"/>
      <dgm:spPr/>
    </dgm:pt>
    <dgm:pt modelId="{3CE214C5-943B-4279-AC94-EB57B7C0AE0B}" type="pres">
      <dgm:prSet presAssocID="{E5E75D82-F0DD-4E10-9C7E-1A7F8D0E490D}" presName="LevelTwoTextNode" presStyleLbl="node2" presStyleIdx="3" presStyleCnt="7">
        <dgm:presLayoutVars>
          <dgm:chPref val="3"/>
        </dgm:presLayoutVars>
      </dgm:prSet>
      <dgm:spPr/>
    </dgm:pt>
    <dgm:pt modelId="{659706A6-110A-4690-9EE1-BE72914CD5B0}" type="pres">
      <dgm:prSet presAssocID="{E5E75D82-F0DD-4E10-9C7E-1A7F8D0E490D}" presName="level3hierChild" presStyleCnt="0"/>
      <dgm:spPr/>
    </dgm:pt>
    <dgm:pt modelId="{257B0EA5-155C-4DB4-8B26-AC4B8C8D9F1F}" type="pres">
      <dgm:prSet presAssocID="{A0D384A0-D82C-4C5E-B5D1-4322847CB4EB}" presName="conn2-1" presStyleLbl="parChTrans1D2" presStyleIdx="4" presStyleCnt="7"/>
      <dgm:spPr/>
    </dgm:pt>
    <dgm:pt modelId="{C910FD32-6186-4793-86F6-3D286C6EB3A1}" type="pres">
      <dgm:prSet presAssocID="{A0D384A0-D82C-4C5E-B5D1-4322847CB4EB}" presName="connTx" presStyleLbl="parChTrans1D2" presStyleIdx="4" presStyleCnt="7"/>
      <dgm:spPr/>
    </dgm:pt>
    <dgm:pt modelId="{D4907148-FAE8-496E-9D71-00BEDDF54DDB}" type="pres">
      <dgm:prSet presAssocID="{4B3F9D2D-71BE-4481-ABA4-9195E3A1FF39}" presName="root2" presStyleCnt="0"/>
      <dgm:spPr/>
    </dgm:pt>
    <dgm:pt modelId="{F5FFBDBF-58C0-4EF7-8224-AF97EE8691FF}" type="pres">
      <dgm:prSet presAssocID="{4B3F9D2D-71BE-4481-ABA4-9195E3A1FF39}" presName="LevelTwoTextNode" presStyleLbl="node2" presStyleIdx="4" presStyleCnt="7">
        <dgm:presLayoutVars>
          <dgm:chPref val="3"/>
        </dgm:presLayoutVars>
      </dgm:prSet>
      <dgm:spPr/>
    </dgm:pt>
    <dgm:pt modelId="{660055D7-5CA0-4C76-A9CD-31519AF48254}" type="pres">
      <dgm:prSet presAssocID="{4B3F9D2D-71BE-4481-ABA4-9195E3A1FF39}" presName="level3hierChild" presStyleCnt="0"/>
      <dgm:spPr/>
    </dgm:pt>
    <dgm:pt modelId="{F1BC683C-2804-4605-B02F-A55EFDD94E7D}" type="pres">
      <dgm:prSet presAssocID="{4ABD3754-A983-4616-B4F0-9C4E60BB0A60}" presName="conn2-1" presStyleLbl="parChTrans1D2" presStyleIdx="5" presStyleCnt="7"/>
      <dgm:spPr/>
    </dgm:pt>
    <dgm:pt modelId="{619EA670-D244-48EF-8DEA-CB3405F0BA74}" type="pres">
      <dgm:prSet presAssocID="{4ABD3754-A983-4616-B4F0-9C4E60BB0A60}" presName="connTx" presStyleLbl="parChTrans1D2" presStyleIdx="5" presStyleCnt="7"/>
      <dgm:spPr/>
    </dgm:pt>
    <dgm:pt modelId="{E705C21E-676E-4753-B8A7-AA306C01AC09}" type="pres">
      <dgm:prSet presAssocID="{8130CE33-5C35-4656-81C6-CE15AD2B133A}" presName="root2" presStyleCnt="0"/>
      <dgm:spPr/>
    </dgm:pt>
    <dgm:pt modelId="{D3F27DF9-79DB-4EF8-94EE-2A6D1B6529B5}" type="pres">
      <dgm:prSet presAssocID="{8130CE33-5C35-4656-81C6-CE15AD2B133A}" presName="LevelTwoTextNode" presStyleLbl="node2" presStyleIdx="5" presStyleCnt="7">
        <dgm:presLayoutVars>
          <dgm:chPref val="3"/>
        </dgm:presLayoutVars>
      </dgm:prSet>
      <dgm:spPr/>
    </dgm:pt>
    <dgm:pt modelId="{1743EFF8-3ABB-44C6-B8D2-BCEEFDDD705E}" type="pres">
      <dgm:prSet presAssocID="{8130CE33-5C35-4656-81C6-CE15AD2B133A}" presName="level3hierChild" presStyleCnt="0"/>
      <dgm:spPr/>
    </dgm:pt>
    <dgm:pt modelId="{867BE36B-1E15-4718-9EF3-560E893CEB7C}" type="pres">
      <dgm:prSet presAssocID="{F2936595-ECFA-4175-A07F-84D92B0619CE}" presName="conn2-1" presStyleLbl="parChTrans1D2" presStyleIdx="6" presStyleCnt="7"/>
      <dgm:spPr/>
    </dgm:pt>
    <dgm:pt modelId="{1BB1BB8A-E218-41FA-9852-5C54838A4170}" type="pres">
      <dgm:prSet presAssocID="{F2936595-ECFA-4175-A07F-84D92B0619CE}" presName="connTx" presStyleLbl="parChTrans1D2" presStyleIdx="6" presStyleCnt="7"/>
      <dgm:spPr/>
    </dgm:pt>
    <dgm:pt modelId="{355C6747-BFF9-4070-BDDD-72373D98ADD1}" type="pres">
      <dgm:prSet presAssocID="{A67FA79D-1D74-4E71-9197-31A70044DF06}" presName="root2" presStyleCnt="0"/>
      <dgm:spPr/>
    </dgm:pt>
    <dgm:pt modelId="{809F1271-1D75-4978-B674-5904660980DA}" type="pres">
      <dgm:prSet presAssocID="{A67FA79D-1D74-4E71-9197-31A70044DF06}" presName="LevelTwoTextNode" presStyleLbl="node2" presStyleIdx="6" presStyleCnt="7">
        <dgm:presLayoutVars>
          <dgm:chPref val="3"/>
        </dgm:presLayoutVars>
      </dgm:prSet>
      <dgm:spPr/>
    </dgm:pt>
    <dgm:pt modelId="{62880F2B-E1DB-4ECE-A387-72C61E85D3DF}" type="pres">
      <dgm:prSet presAssocID="{A67FA79D-1D74-4E71-9197-31A70044DF06}" presName="level3hierChild" presStyleCnt="0"/>
      <dgm:spPr/>
    </dgm:pt>
  </dgm:ptLst>
  <dgm:cxnLst>
    <dgm:cxn modelId="{C3D4E102-28F0-4DB3-A70F-554284521AF7}" type="presOf" srcId="{D1927A0A-6D9C-4A50-AD1C-849074A9D5FD}" destId="{97162536-1191-4F93-ACEF-19685AC00FD9}" srcOrd="0" destOrd="0" presId="urn:microsoft.com/office/officeart/2008/layout/HorizontalMultiLevelHierarchy"/>
    <dgm:cxn modelId="{D26ADE03-DCDF-484A-901F-3AF031793530}" type="presOf" srcId="{4B3F9D2D-71BE-4481-ABA4-9195E3A1FF39}" destId="{F5FFBDBF-58C0-4EF7-8224-AF97EE8691FF}" srcOrd="0" destOrd="0" presId="urn:microsoft.com/office/officeart/2008/layout/HorizontalMultiLevelHierarchy"/>
    <dgm:cxn modelId="{4ECA1504-308E-4577-AA55-390429B5378B}" srcId="{4EE1375A-6EEB-429B-A274-2AEB74544F90}" destId="{E5E75D82-F0DD-4E10-9C7E-1A7F8D0E490D}" srcOrd="3" destOrd="0" parTransId="{290EE0DC-872D-4A15-AE90-829FA3316391}" sibTransId="{85F2DF56-14BA-461C-88D9-A5C4643ECD01}"/>
    <dgm:cxn modelId="{A492A806-2276-4290-AA08-976889813261}" type="presOf" srcId="{E5E75D82-F0DD-4E10-9C7E-1A7F8D0E490D}" destId="{3CE214C5-943B-4279-AC94-EB57B7C0AE0B}" srcOrd="0" destOrd="0" presId="urn:microsoft.com/office/officeart/2008/layout/HorizontalMultiLevelHierarchy"/>
    <dgm:cxn modelId="{69A63117-A004-4E36-91E3-E960F5B29FA9}" type="presOf" srcId="{F2936595-ECFA-4175-A07F-84D92B0619CE}" destId="{1BB1BB8A-E218-41FA-9852-5C54838A4170}" srcOrd="1" destOrd="0" presId="urn:microsoft.com/office/officeart/2008/layout/HorizontalMultiLevelHierarchy"/>
    <dgm:cxn modelId="{5556211A-27FE-4995-B11B-5A4D39975C13}" type="presOf" srcId="{290EE0DC-872D-4A15-AE90-829FA3316391}" destId="{F20AB083-A556-40F2-91F6-C10DA8B81F32}" srcOrd="0" destOrd="0" presId="urn:microsoft.com/office/officeart/2008/layout/HorizontalMultiLevelHierarchy"/>
    <dgm:cxn modelId="{25F7EE25-895F-4CB4-AEB7-9DF5DE40797F}" type="presOf" srcId="{4ABD3754-A983-4616-B4F0-9C4E60BB0A60}" destId="{F1BC683C-2804-4605-B02F-A55EFDD94E7D}" srcOrd="0" destOrd="0" presId="urn:microsoft.com/office/officeart/2008/layout/HorizontalMultiLevelHierarchy"/>
    <dgm:cxn modelId="{034C6737-6567-4264-A302-B19B9D420419}" srcId="{4EE1375A-6EEB-429B-A274-2AEB74544F90}" destId="{8130CE33-5C35-4656-81C6-CE15AD2B133A}" srcOrd="5" destOrd="0" parTransId="{4ABD3754-A983-4616-B4F0-9C4E60BB0A60}" sibTransId="{F8A48A92-A81D-4DC3-A690-4065A94C6DBA}"/>
    <dgm:cxn modelId="{42571738-1724-4B00-8D24-D83C4CD0F767}" srcId="{4EE1375A-6EEB-429B-A274-2AEB74544F90}" destId="{61AEFB58-DB48-4B4C-A273-D7C85712ECD9}" srcOrd="0" destOrd="0" parTransId="{0C79B21B-C6EF-49E7-A54E-CF81C1625B86}" sibTransId="{C50F5D8E-657E-4456-AEE7-492C5284AEEA}"/>
    <dgm:cxn modelId="{425A0342-CA7B-4760-85F8-3348E71AB33B}" type="presOf" srcId="{D1927A0A-6D9C-4A50-AD1C-849074A9D5FD}" destId="{ED26FE95-E010-4832-9E43-CDD208789480}" srcOrd="1" destOrd="0" presId="urn:microsoft.com/office/officeart/2008/layout/HorizontalMultiLevelHierarchy"/>
    <dgm:cxn modelId="{29B0D563-4B61-461E-9201-D72A976AAF24}" type="presOf" srcId="{8130CE33-5C35-4656-81C6-CE15AD2B133A}" destId="{D3F27DF9-79DB-4EF8-94EE-2A6D1B6529B5}" srcOrd="0" destOrd="0" presId="urn:microsoft.com/office/officeart/2008/layout/HorizontalMultiLevelHierarchy"/>
    <dgm:cxn modelId="{8996B366-3F55-4525-B991-FA6811E1A8DC}" type="presOf" srcId="{290EE0DC-872D-4A15-AE90-829FA3316391}" destId="{48CB7A35-8248-4A6B-A9FC-5A7A68C1D058}" srcOrd="1" destOrd="0" presId="urn:microsoft.com/office/officeart/2008/layout/HorizontalMultiLevelHierarchy"/>
    <dgm:cxn modelId="{6A9AE44D-7AF4-4606-AA60-AE8A823D1977}" srcId="{4EE1375A-6EEB-429B-A274-2AEB74544F90}" destId="{A67FA79D-1D74-4E71-9197-31A70044DF06}" srcOrd="6" destOrd="0" parTransId="{F2936595-ECFA-4175-A07F-84D92B0619CE}" sibTransId="{D1049C06-4885-4A35-A956-213A2AF66B92}"/>
    <dgm:cxn modelId="{E77A2652-1E21-4442-8DE4-97F310ADD000}" type="presOf" srcId="{A67FA79D-1D74-4E71-9197-31A70044DF06}" destId="{809F1271-1D75-4978-B674-5904660980DA}" srcOrd="0" destOrd="0" presId="urn:microsoft.com/office/officeart/2008/layout/HorizontalMultiLevelHierarchy"/>
    <dgm:cxn modelId="{4ED9F75A-C715-4ED7-8D9F-1B4B790AC264}" srcId="{4EE1375A-6EEB-429B-A274-2AEB74544F90}" destId="{723E2D42-86DF-4DAB-9A2C-8AA5B320BB9F}" srcOrd="1" destOrd="0" parTransId="{D1927A0A-6D9C-4A50-AD1C-849074A9D5FD}" sibTransId="{D11EB1E6-F26C-4B76-A6C8-7D3C74DA2C95}"/>
    <dgm:cxn modelId="{9830DF7B-BAD9-43F6-90AC-4E933FBA5335}" type="presOf" srcId="{54484C29-D015-42B5-B0DB-0F4393151968}" destId="{4EAB3C89-88CA-4DF8-B3FD-3D06DAAD58E8}" srcOrd="0" destOrd="0" presId="urn:microsoft.com/office/officeart/2008/layout/HorizontalMultiLevelHierarchy"/>
    <dgm:cxn modelId="{8A597C81-577F-45E8-B3F6-F672A309954E}" srcId="{4EE1375A-6EEB-429B-A274-2AEB74544F90}" destId="{EA95228B-0B97-40FD-8AE0-3E1306180EF2}" srcOrd="2" destOrd="0" parTransId="{54484C29-D015-42B5-B0DB-0F4393151968}" sibTransId="{C8673A62-6631-4C3E-8980-D85C55E1FF41}"/>
    <dgm:cxn modelId="{317FC88D-67CD-490C-B4E8-A4B987715E28}" type="presOf" srcId="{0C2FC2B3-E0E4-4C04-A5FF-24D8092314A9}" destId="{31CB75F9-C29E-4656-970A-6770F1FBA856}" srcOrd="0" destOrd="0" presId="urn:microsoft.com/office/officeart/2008/layout/HorizontalMultiLevelHierarchy"/>
    <dgm:cxn modelId="{24A75693-A8B6-471B-BBDC-42B1DAB86F84}" type="presOf" srcId="{54484C29-D015-42B5-B0DB-0F4393151968}" destId="{9474071E-9FCC-4A7C-A533-7918A391F547}" srcOrd="1" destOrd="0" presId="urn:microsoft.com/office/officeart/2008/layout/HorizontalMultiLevelHierarchy"/>
    <dgm:cxn modelId="{0565FDA1-3A53-4778-8CB1-0AE96830AAE0}" type="presOf" srcId="{0C79B21B-C6EF-49E7-A54E-CF81C1625B86}" destId="{076363F1-014C-453D-A803-1A76A11E030F}" srcOrd="0" destOrd="0" presId="urn:microsoft.com/office/officeart/2008/layout/HorizontalMultiLevelHierarchy"/>
    <dgm:cxn modelId="{BE2257AE-EFD6-41B6-83C9-9C513A842C39}" type="presOf" srcId="{61AEFB58-DB48-4B4C-A273-D7C85712ECD9}" destId="{2415B34C-456D-49DE-A88A-149C1EB1BAF7}" srcOrd="0" destOrd="0" presId="urn:microsoft.com/office/officeart/2008/layout/HorizontalMultiLevelHierarchy"/>
    <dgm:cxn modelId="{2800E8B9-8E4F-432D-ACE3-D1EECC01DCB5}" type="presOf" srcId="{4EE1375A-6EEB-429B-A274-2AEB74544F90}" destId="{86277795-2E5C-4B27-AA0B-5D610A556CD2}" srcOrd="0" destOrd="0" presId="urn:microsoft.com/office/officeart/2008/layout/HorizontalMultiLevelHierarchy"/>
    <dgm:cxn modelId="{EE6522BE-B099-4E6A-83A2-E619E07EAED2}" type="presOf" srcId="{0C79B21B-C6EF-49E7-A54E-CF81C1625B86}" destId="{B9320092-7747-4C95-8DE6-1BD6B0D5CA4B}" srcOrd="1" destOrd="0" presId="urn:microsoft.com/office/officeart/2008/layout/HorizontalMultiLevelHierarchy"/>
    <dgm:cxn modelId="{8427C9C0-661C-40D0-920A-D60A16EADAD6}" type="presOf" srcId="{A0D384A0-D82C-4C5E-B5D1-4322847CB4EB}" destId="{C910FD32-6186-4793-86F6-3D286C6EB3A1}" srcOrd="1" destOrd="0" presId="urn:microsoft.com/office/officeart/2008/layout/HorizontalMultiLevelHierarchy"/>
    <dgm:cxn modelId="{817889C6-75F4-4619-BE01-10241A8DE491}" type="presOf" srcId="{EA95228B-0B97-40FD-8AE0-3E1306180EF2}" destId="{948BCBB3-BE10-4CE5-9983-1C80B6A9B7C3}" srcOrd="0" destOrd="0" presId="urn:microsoft.com/office/officeart/2008/layout/HorizontalMultiLevelHierarchy"/>
    <dgm:cxn modelId="{FC796BD5-AC5E-47CF-B672-DF971530B17B}" type="presOf" srcId="{F2936595-ECFA-4175-A07F-84D92B0619CE}" destId="{867BE36B-1E15-4718-9EF3-560E893CEB7C}" srcOrd="0" destOrd="0" presId="urn:microsoft.com/office/officeart/2008/layout/HorizontalMultiLevelHierarchy"/>
    <dgm:cxn modelId="{8AFF4FE1-50FB-4EB9-9455-9F6EEC0791DC}" type="presOf" srcId="{723E2D42-86DF-4DAB-9A2C-8AA5B320BB9F}" destId="{B1AA8403-1EE8-4749-8B07-14754904B243}" srcOrd="0" destOrd="0" presId="urn:microsoft.com/office/officeart/2008/layout/HorizontalMultiLevelHierarchy"/>
    <dgm:cxn modelId="{724568E7-8B7F-4834-9948-0F33465E3BA0}" type="presOf" srcId="{4ABD3754-A983-4616-B4F0-9C4E60BB0A60}" destId="{619EA670-D244-48EF-8DEA-CB3405F0BA74}" srcOrd="1" destOrd="0" presId="urn:microsoft.com/office/officeart/2008/layout/HorizontalMultiLevelHierarchy"/>
    <dgm:cxn modelId="{2AA218E9-D0C9-4F02-85FB-79FFCC81C119}" srcId="{0C2FC2B3-E0E4-4C04-A5FF-24D8092314A9}" destId="{4EE1375A-6EEB-429B-A274-2AEB74544F90}" srcOrd="0" destOrd="0" parTransId="{C4527F2D-971B-4F87-B323-503E4530114D}" sibTransId="{42B640B0-7B34-4050-B329-5D800B176BA1}"/>
    <dgm:cxn modelId="{988C1AEB-24BF-45AA-A719-65F552EB95DC}" srcId="{4EE1375A-6EEB-429B-A274-2AEB74544F90}" destId="{4B3F9D2D-71BE-4481-ABA4-9195E3A1FF39}" srcOrd="4" destOrd="0" parTransId="{A0D384A0-D82C-4C5E-B5D1-4322847CB4EB}" sibTransId="{182FBA38-B998-4894-835F-76D07C9E5385}"/>
    <dgm:cxn modelId="{2D8228FE-15A6-4F52-9DDA-A6C0B4C80E84}" type="presOf" srcId="{A0D384A0-D82C-4C5E-B5D1-4322847CB4EB}" destId="{257B0EA5-155C-4DB4-8B26-AC4B8C8D9F1F}" srcOrd="0" destOrd="0" presId="urn:microsoft.com/office/officeart/2008/layout/HorizontalMultiLevelHierarchy"/>
    <dgm:cxn modelId="{FE9B0F01-1FBC-40EA-AE01-C1C4749A618C}" type="presParOf" srcId="{31CB75F9-C29E-4656-970A-6770F1FBA856}" destId="{3A1FD7CE-D5F6-4E27-A595-5BA0811D16C3}" srcOrd="0" destOrd="0" presId="urn:microsoft.com/office/officeart/2008/layout/HorizontalMultiLevelHierarchy"/>
    <dgm:cxn modelId="{59AE5EC8-30C6-4B0C-B75C-93B81FE17E0F}" type="presParOf" srcId="{3A1FD7CE-D5F6-4E27-A595-5BA0811D16C3}" destId="{86277795-2E5C-4B27-AA0B-5D610A556CD2}" srcOrd="0" destOrd="0" presId="urn:microsoft.com/office/officeart/2008/layout/HorizontalMultiLevelHierarchy"/>
    <dgm:cxn modelId="{E31289E1-1CFB-46FC-8D89-12B3ED266DD3}" type="presParOf" srcId="{3A1FD7CE-D5F6-4E27-A595-5BA0811D16C3}" destId="{6B5B8F06-B84B-4FB1-82D8-D1D8214A2834}" srcOrd="1" destOrd="0" presId="urn:microsoft.com/office/officeart/2008/layout/HorizontalMultiLevelHierarchy"/>
    <dgm:cxn modelId="{9D92FE7D-50B4-46F6-8898-2B54CF00425F}" type="presParOf" srcId="{6B5B8F06-B84B-4FB1-82D8-D1D8214A2834}" destId="{076363F1-014C-453D-A803-1A76A11E030F}" srcOrd="0" destOrd="0" presId="urn:microsoft.com/office/officeart/2008/layout/HorizontalMultiLevelHierarchy"/>
    <dgm:cxn modelId="{C99A13F9-124E-4E42-8817-AA241AF8D6F4}" type="presParOf" srcId="{076363F1-014C-453D-A803-1A76A11E030F}" destId="{B9320092-7747-4C95-8DE6-1BD6B0D5CA4B}" srcOrd="0" destOrd="0" presId="urn:microsoft.com/office/officeart/2008/layout/HorizontalMultiLevelHierarchy"/>
    <dgm:cxn modelId="{D09352A0-BDAC-4CE7-906B-A03BA2BB0822}" type="presParOf" srcId="{6B5B8F06-B84B-4FB1-82D8-D1D8214A2834}" destId="{71A709FE-55F6-4259-9DA0-7AEB13921C29}" srcOrd="1" destOrd="0" presId="urn:microsoft.com/office/officeart/2008/layout/HorizontalMultiLevelHierarchy"/>
    <dgm:cxn modelId="{61AA5622-1603-4ECF-B8FA-B8528C8E6336}" type="presParOf" srcId="{71A709FE-55F6-4259-9DA0-7AEB13921C29}" destId="{2415B34C-456D-49DE-A88A-149C1EB1BAF7}" srcOrd="0" destOrd="0" presId="urn:microsoft.com/office/officeart/2008/layout/HorizontalMultiLevelHierarchy"/>
    <dgm:cxn modelId="{83E6D747-F379-4F20-9BB9-CCE06AD86AF7}" type="presParOf" srcId="{71A709FE-55F6-4259-9DA0-7AEB13921C29}" destId="{31DC235B-0A29-43C2-9DA1-83238D1E074E}" srcOrd="1" destOrd="0" presId="urn:microsoft.com/office/officeart/2008/layout/HorizontalMultiLevelHierarchy"/>
    <dgm:cxn modelId="{2777C2BD-A0FE-4005-BAC9-EA8042D17235}" type="presParOf" srcId="{6B5B8F06-B84B-4FB1-82D8-D1D8214A2834}" destId="{97162536-1191-4F93-ACEF-19685AC00FD9}" srcOrd="2" destOrd="0" presId="urn:microsoft.com/office/officeart/2008/layout/HorizontalMultiLevelHierarchy"/>
    <dgm:cxn modelId="{CCA16D46-1A6F-4186-A863-BB3A0A7D587A}" type="presParOf" srcId="{97162536-1191-4F93-ACEF-19685AC00FD9}" destId="{ED26FE95-E010-4832-9E43-CDD208789480}" srcOrd="0" destOrd="0" presId="urn:microsoft.com/office/officeart/2008/layout/HorizontalMultiLevelHierarchy"/>
    <dgm:cxn modelId="{F970E985-71FB-46A6-8000-311C1EAF61B1}" type="presParOf" srcId="{6B5B8F06-B84B-4FB1-82D8-D1D8214A2834}" destId="{AD91C22F-C3EF-4E72-9514-B63B2167BC32}" srcOrd="3" destOrd="0" presId="urn:microsoft.com/office/officeart/2008/layout/HorizontalMultiLevelHierarchy"/>
    <dgm:cxn modelId="{CB1C0B02-C4A5-4378-8428-8A2E57DBAFD0}" type="presParOf" srcId="{AD91C22F-C3EF-4E72-9514-B63B2167BC32}" destId="{B1AA8403-1EE8-4749-8B07-14754904B243}" srcOrd="0" destOrd="0" presId="urn:microsoft.com/office/officeart/2008/layout/HorizontalMultiLevelHierarchy"/>
    <dgm:cxn modelId="{DCE1150F-8531-4075-BD77-1DFE1E61BAFA}" type="presParOf" srcId="{AD91C22F-C3EF-4E72-9514-B63B2167BC32}" destId="{AB759689-583B-4191-9E40-AFD47DFBBE8C}" srcOrd="1" destOrd="0" presId="urn:microsoft.com/office/officeart/2008/layout/HorizontalMultiLevelHierarchy"/>
    <dgm:cxn modelId="{A8ECE054-82EF-41B6-AB3A-D5095A4B7364}" type="presParOf" srcId="{6B5B8F06-B84B-4FB1-82D8-D1D8214A2834}" destId="{4EAB3C89-88CA-4DF8-B3FD-3D06DAAD58E8}" srcOrd="4" destOrd="0" presId="urn:microsoft.com/office/officeart/2008/layout/HorizontalMultiLevelHierarchy"/>
    <dgm:cxn modelId="{4A1DEB87-B5C4-4AEC-96BD-26EB07ABE7EA}" type="presParOf" srcId="{4EAB3C89-88CA-4DF8-B3FD-3D06DAAD58E8}" destId="{9474071E-9FCC-4A7C-A533-7918A391F547}" srcOrd="0" destOrd="0" presId="urn:microsoft.com/office/officeart/2008/layout/HorizontalMultiLevelHierarchy"/>
    <dgm:cxn modelId="{63412BCF-B178-44FA-A576-5A7DFF4CDDE0}" type="presParOf" srcId="{6B5B8F06-B84B-4FB1-82D8-D1D8214A2834}" destId="{39F4D3F0-0B30-4417-BA57-BF71B527F22B}" srcOrd="5" destOrd="0" presId="urn:microsoft.com/office/officeart/2008/layout/HorizontalMultiLevelHierarchy"/>
    <dgm:cxn modelId="{0980848F-F83E-4097-B356-FD345ABE4B54}" type="presParOf" srcId="{39F4D3F0-0B30-4417-BA57-BF71B527F22B}" destId="{948BCBB3-BE10-4CE5-9983-1C80B6A9B7C3}" srcOrd="0" destOrd="0" presId="urn:microsoft.com/office/officeart/2008/layout/HorizontalMultiLevelHierarchy"/>
    <dgm:cxn modelId="{C5E90CD8-1324-4EC1-B868-E014F1408F90}" type="presParOf" srcId="{39F4D3F0-0B30-4417-BA57-BF71B527F22B}" destId="{3B6AAB72-5E3E-4670-93E9-4F3700544BDE}" srcOrd="1" destOrd="0" presId="urn:microsoft.com/office/officeart/2008/layout/HorizontalMultiLevelHierarchy"/>
    <dgm:cxn modelId="{1F2F20F5-1B98-48C9-B62B-000150859646}" type="presParOf" srcId="{6B5B8F06-B84B-4FB1-82D8-D1D8214A2834}" destId="{F20AB083-A556-40F2-91F6-C10DA8B81F32}" srcOrd="6" destOrd="0" presId="urn:microsoft.com/office/officeart/2008/layout/HorizontalMultiLevelHierarchy"/>
    <dgm:cxn modelId="{BB18856F-6F30-4898-A593-D96195BCE404}" type="presParOf" srcId="{F20AB083-A556-40F2-91F6-C10DA8B81F32}" destId="{48CB7A35-8248-4A6B-A9FC-5A7A68C1D058}" srcOrd="0" destOrd="0" presId="urn:microsoft.com/office/officeart/2008/layout/HorizontalMultiLevelHierarchy"/>
    <dgm:cxn modelId="{473B92CC-B42F-4654-8AA7-CBFF6ABD2641}" type="presParOf" srcId="{6B5B8F06-B84B-4FB1-82D8-D1D8214A2834}" destId="{BCEA25D0-065D-4F14-8B19-7F3300445068}" srcOrd="7" destOrd="0" presId="urn:microsoft.com/office/officeart/2008/layout/HorizontalMultiLevelHierarchy"/>
    <dgm:cxn modelId="{07F9C6D6-8FE3-4E81-BF1A-73BBAA59A042}" type="presParOf" srcId="{BCEA25D0-065D-4F14-8B19-7F3300445068}" destId="{3CE214C5-943B-4279-AC94-EB57B7C0AE0B}" srcOrd="0" destOrd="0" presId="urn:microsoft.com/office/officeart/2008/layout/HorizontalMultiLevelHierarchy"/>
    <dgm:cxn modelId="{C344A0FB-EB79-438A-A7EC-9F3ACF723E5F}" type="presParOf" srcId="{BCEA25D0-065D-4F14-8B19-7F3300445068}" destId="{659706A6-110A-4690-9EE1-BE72914CD5B0}" srcOrd="1" destOrd="0" presId="urn:microsoft.com/office/officeart/2008/layout/HorizontalMultiLevelHierarchy"/>
    <dgm:cxn modelId="{E6B4B5A6-B01C-4203-9985-6F3D257296F0}" type="presParOf" srcId="{6B5B8F06-B84B-4FB1-82D8-D1D8214A2834}" destId="{257B0EA5-155C-4DB4-8B26-AC4B8C8D9F1F}" srcOrd="8" destOrd="0" presId="urn:microsoft.com/office/officeart/2008/layout/HorizontalMultiLevelHierarchy"/>
    <dgm:cxn modelId="{4DD33E7F-9933-465F-8017-4D20C659892F}" type="presParOf" srcId="{257B0EA5-155C-4DB4-8B26-AC4B8C8D9F1F}" destId="{C910FD32-6186-4793-86F6-3D286C6EB3A1}" srcOrd="0" destOrd="0" presId="urn:microsoft.com/office/officeart/2008/layout/HorizontalMultiLevelHierarchy"/>
    <dgm:cxn modelId="{E67B0BCF-C962-4BED-AD8D-0EDFB9F5BDCB}" type="presParOf" srcId="{6B5B8F06-B84B-4FB1-82D8-D1D8214A2834}" destId="{D4907148-FAE8-496E-9D71-00BEDDF54DDB}" srcOrd="9" destOrd="0" presId="urn:microsoft.com/office/officeart/2008/layout/HorizontalMultiLevelHierarchy"/>
    <dgm:cxn modelId="{2A990203-B305-4F77-8023-B3E08EA43E7F}" type="presParOf" srcId="{D4907148-FAE8-496E-9D71-00BEDDF54DDB}" destId="{F5FFBDBF-58C0-4EF7-8224-AF97EE8691FF}" srcOrd="0" destOrd="0" presId="urn:microsoft.com/office/officeart/2008/layout/HorizontalMultiLevelHierarchy"/>
    <dgm:cxn modelId="{3FB002B5-BF5C-47EC-9F17-AE09F4F08D3B}" type="presParOf" srcId="{D4907148-FAE8-496E-9D71-00BEDDF54DDB}" destId="{660055D7-5CA0-4C76-A9CD-31519AF48254}" srcOrd="1" destOrd="0" presId="urn:microsoft.com/office/officeart/2008/layout/HorizontalMultiLevelHierarchy"/>
    <dgm:cxn modelId="{8ED1A672-BEDF-4E60-AB91-7EBD151FBECB}" type="presParOf" srcId="{6B5B8F06-B84B-4FB1-82D8-D1D8214A2834}" destId="{F1BC683C-2804-4605-B02F-A55EFDD94E7D}" srcOrd="10" destOrd="0" presId="urn:microsoft.com/office/officeart/2008/layout/HorizontalMultiLevelHierarchy"/>
    <dgm:cxn modelId="{A45A1149-578C-4ABA-8ECB-3F0B7D1EDA3E}" type="presParOf" srcId="{F1BC683C-2804-4605-B02F-A55EFDD94E7D}" destId="{619EA670-D244-48EF-8DEA-CB3405F0BA74}" srcOrd="0" destOrd="0" presId="urn:microsoft.com/office/officeart/2008/layout/HorizontalMultiLevelHierarchy"/>
    <dgm:cxn modelId="{EB906706-50AF-4394-B189-E2231017E91F}" type="presParOf" srcId="{6B5B8F06-B84B-4FB1-82D8-D1D8214A2834}" destId="{E705C21E-676E-4753-B8A7-AA306C01AC09}" srcOrd="11" destOrd="0" presId="urn:microsoft.com/office/officeart/2008/layout/HorizontalMultiLevelHierarchy"/>
    <dgm:cxn modelId="{11916A46-BA8A-4275-AB3C-799C729BBDE1}" type="presParOf" srcId="{E705C21E-676E-4753-B8A7-AA306C01AC09}" destId="{D3F27DF9-79DB-4EF8-94EE-2A6D1B6529B5}" srcOrd="0" destOrd="0" presId="urn:microsoft.com/office/officeart/2008/layout/HorizontalMultiLevelHierarchy"/>
    <dgm:cxn modelId="{92E65781-73CA-4D66-BD7A-6199BB8047E9}" type="presParOf" srcId="{E705C21E-676E-4753-B8A7-AA306C01AC09}" destId="{1743EFF8-3ABB-44C6-B8D2-BCEEFDDD705E}" srcOrd="1" destOrd="0" presId="urn:microsoft.com/office/officeart/2008/layout/HorizontalMultiLevelHierarchy"/>
    <dgm:cxn modelId="{C2D21E2E-B289-4A08-8FD1-31088C0EA392}" type="presParOf" srcId="{6B5B8F06-B84B-4FB1-82D8-D1D8214A2834}" destId="{867BE36B-1E15-4718-9EF3-560E893CEB7C}" srcOrd="12" destOrd="0" presId="urn:microsoft.com/office/officeart/2008/layout/HorizontalMultiLevelHierarchy"/>
    <dgm:cxn modelId="{699C24F4-3513-496F-86C8-013C9FE366D9}" type="presParOf" srcId="{867BE36B-1E15-4718-9EF3-560E893CEB7C}" destId="{1BB1BB8A-E218-41FA-9852-5C54838A4170}" srcOrd="0" destOrd="0" presId="urn:microsoft.com/office/officeart/2008/layout/HorizontalMultiLevelHierarchy"/>
    <dgm:cxn modelId="{6E171C4D-2D8E-4F1D-B5A7-2F2DD6B44122}" type="presParOf" srcId="{6B5B8F06-B84B-4FB1-82D8-D1D8214A2834}" destId="{355C6747-BFF9-4070-BDDD-72373D98ADD1}" srcOrd="13" destOrd="0" presId="urn:microsoft.com/office/officeart/2008/layout/HorizontalMultiLevelHierarchy"/>
    <dgm:cxn modelId="{BD1A2E70-2EE5-47C3-8C2A-BCBFC1298114}" type="presParOf" srcId="{355C6747-BFF9-4070-BDDD-72373D98ADD1}" destId="{809F1271-1D75-4978-B674-5904660980DA}" srcOrd="0" destOrd="0" presId="urn:microsoft.com/office/officeart/2008/layout/HorizontalMultiLevelHierarchy"/>
    <dgm:cxn modelId="{A98DABF9-0736-4537-8703-0A99787158CC}" type="presParOf" srcId="{355C6747-BFF9-4070-BDDD-72373D98ADD1}" destId="{62880F2B-E1DB-4ECE-A387-72C61E85D3D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BA3738-BFBD-4D87-BBD8-D7E39444583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fr-BE"/>
        </a:p>
      </dgm:t>
    </dgm:pt>
    <dgm:pt modelId="{91E44E96-365D-43F6-9F8C-7714D687E913}">
      <dgm:prSet phldrT="[Texte]"/>
      <dgm:spPr>
        <a:solidFill>
          <a:schemeClr val="accent6">
            <a:lumMod val="20000"/>
            <a:lumOff val="80000"/>
          </a:schemeClr>
        </a:solidFill>
        <a:ln>
          <a:solidFill>
            <a:schemeClr val="tx1"/>
          </a:solidFill>
        </a:ln>
      </dgm:spPr>
      <dgm:t>
        <a:bodyPr/>
        <a:lstStyle/>
        <a:p>
          <a:pPr algn="l"/>
          <a:r>
            <a:rPr lang="fr-BE" b="1" dirty="0" err="1">
              <a:solidFill>
                <a:schemeClr val="tx1"/>
              </a:solidFill>
            </a:rPr>
            <a:t>Stap</a:t>
          </a:r>
          <a:r>
            <a:rPr lang="fr-BE" dirty="0">
              <a:solidFill>
                <a:schemeClr val="tx1"/>
              </a:solidFill>
            </a:rPr>
            <a:t> 9: </a:t>
          </a:r>
        </a:p>
        <a:p>
          <a:pPr algn="l"/>
          <a:r>
            <a:rPr lang="fr-BE" dirty="0">
              <a:solidFill>
                <a:schemeClr val="tx1"/>
              </a:solidFill>
            </a:rPr>
            <a:t>Machinale </a:t>
          </a:r>
          <a:r>
            <a:rPr lang="fr-BE" dirty="0" err="1">
              <a:solidFill>
                <a:schemeClr val="tx1"/>
              </a:solidFill>
            </a:rPr>
            <a:t>reiniging</a:t>
          </a:r>
          <a:r>
            <a:rPr lang="fr-BE" dirty="0">
              <a:solidFill>
                <a:schemeClr val="tx1"/>
              </a:solidFill>
            </a:rPr>
            <a:t> </a:t>
          </a:r>
        </a:p>
        <a:p>
          <a:pPr algn="l"/>
          <a:r>
            <a:rPr lang="fr-BE" dirty="0">
              <a:solidFill>
                <a:schemeClr val="tx1"/>
              </a:solidFill>
            </a:rPr>
            <a:t>en </a:t>
          </a:r>
          <a:r>
            <a:rPr lang="fr-BE" dirty="0" err="1">
              <a:solidFill>
                <a:schemeClr val="tx1"/>
              </a:solidFill>
            </a:rPr>
            <a:t>desinfectie</a:t>
          </a:r>
          <a:endParaRPr lang="fr-BE" dirty="0">
            <a:solidFill>
              <a:schemeClr val="tx1"/>
            </a:solidFill>
          </a:endParaRPr>
        </a:p>
      </dgm:t>
    </dgm:pt>
    <dgm:pt modelId="{4394DA3F-C1FA-4D8D-8C43-5516FBA45157}" type="parTrans" cxnId="{7E1F5F3E-8C1D-4E5A-8352-B1837D9B65D3}">
      <dgm:prSet/>
      <dgm:spPr/>
      <dgm:t>
        <a:bodyPr/>
        <a:lstStyle/>
        <a:p>
          <a:endParaRPr lang="fr-BE">
            <a:solidFill>
              <a:schemeClr val="tx1"/>
            </a:solidFill>
          </a:endParaRPr>
        </a:p>
      </dgm:t>
    </dgm:pt>
    <dgm:pt modelId="{EFE93A79-7230-4462-BBC4-039688B747C6}" type="sibTrans" cxnId="{7E1F5F3E-8C1D-4E5A-8352-B1837D9B65D3}">
      <dgm:prSet/>
      <dgm:spPr/>
      <dgm:t>
        <a:bodyPr/>
        <a:lstStyle/>
        <a:p>
          <a:endParaRPr lang="fr-BE">
            <a:solidFill>
              <a:schemeClr val="tx1"/>
            </a:solidFill>
          </a:endParaRPr>
        </a:p>
      </dgm:t>
    </dgm:pt>
    <dgm:pt modelId="{5C2ECD6A-F163-401A-9EC8-24431FB951E9}">
      <dgm:prSet phldrT="[Texte]"/>
      <dgm:spPr>
        <a:solidFill>
          <a:schemeClr val="bg2">
            <a:lumMod val="20000"/>
            <a:lumOff val="80000"/>
            <a:alpha val="90000"/>
          </a:schemeClr>
        </a:solidFill>
        <a:ln>
          <a:solidFill>
            <a:schemeClr val="tx1">
              <a:alpha val="90000"/>
            </a:schemeClr>
          </a:solidFill>
        </a:ln>
      </dgm:spPr>
      <dgm:t>
        <a:bodyPr/>
        <a:lstStyle/>
        <a:p>
          <a:r>
            <a:rPr lang="fr-BE" u="none" dirty="0" err="1">
              <a:solidFill>
                <a:schemeClr val="tx1"/>
              </a:solidFill>
              <a:effectLst>
                <a:outerShdw blurRad="38100" dist="38100" dir="2700000" algn="tl">
                  <a:srgbClr val="000000">
                    <a:alpha val="43137"/>
                  </a:srgbClr>
                </a:outerShdw>
              </a:effectLst>
            </a:rPr>
            <a:t>Volledige</a:t>
          </a:r>
          <a:r>
            <a:rPr lang="fr-BE" u="none" dirty="0">
              <a:solidFill>
                <a:schemeClr val="tx1"/>
              </a:solidFill>
              <a:effectLst>
                <a:outerShdw blurRad="38100" dist="38100" dir="2700000" algn="tl">
                  <a:srgbClr val="000000">
                    <a:alpha val="43137"/>
                  </a:srgbClr>
                </a:outerShdw>
              </a:effectLst>
            </a:rPr>
            <a:t> </a:t>
          </a:r>
          <a:r>
            <a:rPr lang="fr-BE" u="none" dirty="0" err="1">
              <a:solidFill>
                <a:schemeClr val="tx1"/>
              </a:solidFill>
              <a:effectLst>
                <a:outerShdw blurRad="38100" dist="38100" dir="2700000" algn="tl">
                  <a:srgbClr val="000000">
                    <a:alpha val="43137"/>
                  </a:srgbClr>
                </a:outerShdw>
              </a:effectLst>
            </a:rPr>
            <a:t>cyclus</a:t>
          </a:r>
          <a:r>
            <a:rPr lang="fr-BE" u="none" dirty="0">
              <a:solidFill>
                <a:schemeClr val="tx1"/>
              </a:solidFill>
              <a:effectLst>
                <a:outerShdw blurRad="38100" dist="38100" dir="2700000" algn="tl">
                  <a:srgbClr val="000000">
                    <a:alpha val="43137"/>
                  </a:srgbClr>
                </a:outerShdw>
              </a:effectLst>
            </a:rPr>
            <a:t> in </a:t>
          </a:r>
          <a:r>
            <a:rPr lang="fr-BE" u="none" dirty="0" err="1">
              <a:solidFill>
                <a:schemeClr val="tx1"/>
              </a:solidFill>
              <a:effectLst>
                <a:outerShdw blurRad="38100" dist="38100" dir="2700000" algn="tl">
                  <a:srgbClr val="000000">
                    <a:alpha val="43137"/>
                  </a:srgbClr>
                </a:outerShdw>
              </a:effectLst>
            </a:rPr>
            <a:t>desinfector</a:t>
          </a:r>
          <a:endParaRPr lang="fr-BE" dirty="0">
            <a:solidFill>
              <a:schemeClr val="tx1"/>
            </a:solidFill>
          </a:endParaRPr>
        </a:p>
      </dgm:t>
    </dgm:pt>
    <dgm:pt modelId="{0F690511-4307-4FAE-A359-368BD0B9B20D}" type="parTrans" cxnId="{11DE513D-8985-4C99-9D77-0FCFFCB5A8B6}">
      <dgm:prSet/>
      <dgm:spPr/>
      <dgm:t>
        <a:bodyPr/>
        <a:lstStyle/>
        <a:p>
          <a:endParaRPr lang="fr-BE"/>
        </a:p>
      </dgm:t>
    </dgm:pt>
    <dgm:pt modelId="{08956E93-8582-4973-9B62-4711D5435127}" type="sibTrans" cxnId="{11DE513D-8985-4C99-9D77-0FCFFCB5A8B6}">
      <dgm:prSet/>
      <dgm:spPr/>
      <dgm:t>
        <a:bodyPr/>
        <a:lstStyle/>
        <a:p>
          <a:endParaRPr lang="fr-BE"/>
        </a:p>
      </dgm:t>
    </dgm:pt>
    <dgm:pt modelId="{97BAB563-133F-4A3C-A888-3750DB8AFD87}">
      <dgm:prSet phldrT="[Texte]" custT="1"/>
      <dgm:spPr>
        <a:solidFill>
          <a:schemeClr val="bg2">
            <a:lumMod val="20000"/>
            <a:lumOff val="80000"/>
            <a:alpha val="90000"/>
          </a:schemeClr>
        </a:solidFill>
        <a:ln>
          <a:solidFill>
            <a:schemeClr val="tx1">
              <a:alpha val="90000"/>
            </a:schemeClr>
          </a:solidFill>
        </a:ln>
      </dgm:spPr>
      <dgm:t>
        <a:bodyPr/>
        <a:lstStyle/>
        <a:p>
          <a:r>
            <a:rPr lang="fr-BE" sz="2500" dirty="0">
              <a:solidFill>
                <a:schemeClr val="tx1"/>
              </a:solidFill>
            </a:rPr>
            <a:t>In </a:t>
          </a:r>
          <a:r>
            <a:rPr lang="fr-BE" sz="2500" dirty="0" err="1">
              <a:solidFill>
                <a:schemeClr val="tx1"/>
              </a:solidFill>
            </a:rPr>
            <a:t>endoscopen-desinfector</a:t>
          </a:r>
          <a:endParaRPr lang="fr-BE" sz="2500" dirty="0">
            <a:solidFill>
              <a:schemeClr val="tx1"/>
            </a:solidFill>
          </a:endParaRPr>
        </a:p>
      </dgm:t>
    </dgm:pt>
    <dgm:pt modelId="{F0AE2DAA-2F95-4EF9-8C66-F0C5758ACF90}" type="parTrans" cxnId="{68C9631F-5071-45AF-BBA8-F7B16C950F23}">
      <dgm:prSet/>
      <dgm:spPr/>
      <dgm:t>
        <a:bodyPr/>
        <a:lstStyle/>
        <a:p>
          <a:endParaRPr lang="fr-BE"/>
        </a:p>
      </dgm:t>
    </dgm:pt>
    <dgm:pt modelId="{81B4CE3C-4BC3-4DE2-A82B-89615F83FC3A}" type="sibTrans" cxnId="{68C9631F-5071-45AF-BBA8-F7B16C950F23}">
      <dgm:prSet/>
      <dgm:spPr/>
      <dgm:t>
        <a:bodyPr/>
        <a:lstStyle/>
        <a:p>
          <a:endParaRPr lang="fr-BE"/>
        </a:p>
      </dgm:t>
    </dgm:pt>
    <dgm:pt modelId="{D2B14926-E9C4-40A9-A7EA-A7F4EF7E218C}">
      <dgm:prSet phldrT="[Texte]"/>
      <dgm:spPr>
        <a:solidFill>
          <a:schemeClr val="bg2">
            <a:lumMod val="20000"/>
            <a:lumOff val="80000"/>
            <a:alpha val="90000"/>
          </a:schemeClr>
        </a:solidFill>
        <a:ln>
          <a:solidFill>
            <a:schemeClr val="tx1">
              <a:alpha val="90000"/>
            </a:schemeClr>
          </a:solidFill>
        </a:ln>
      </dgm:spPr>
      <dgm:t>
        <a:bodyPr/>
        <a:lstStyle/>
        <a:p>
          <a:r>
            <a:rPr lang="fr-BE" dirty="0" err="1">
              <a:solidFill>
                <a:schemeClr val="tx1"/>
              </a:solidFill>
            </a:rPr>
            <a:t>Registratie</a:t>
          </a:r>
          <a:r>
            <a:rPr lang="fr-BE" dirty="0">
              <a:solidFill>
                <a:schemeClr val="tx1"/>
              </a:solidFill>
            </a:rPr>
            <a:t> van de </a:t>
          </a:r>
          <a:r>
            <a:rPr lang="fr-BE" dirty="0" err="1">
              <a:solidFill>
                <a:schemeClr val="tx1"/>
              </a:solidFill>
            </a:rPr>
            <a:t>gegevens</a:t>
          </a:r>
          <a:endParaRPr lang="fr-BE" dirty="0">
            <a:solidFill>
              <a:schemeClr val="tx1"/>
            </a:solidFill>
          </a:endParaRPr>
        </a:p>
      </dgm:t>
    </dgm:pt>
    <dgm:pt modelId="{B3645CF7-1828-4642-907A-A6A3826AB77A}" type="parTrans" cxnId="{2B2CB402-031E-4847-AE8C-064BA8F3271B}">
      <dgm:prSet/>
      <dgm:spPr/>
      <dgm:t>
        <a:bodyPr/>
        <a:lstStyle/>
        <a:p>
          <a:endParaRPr lang="fr-BE"/>
        </a:p>
      </dgm:t>
    </dgm:pt>
    <dgm:pt modelId="{6EEB20C9-0912-45AC-91C0-F3F3A59FBCAD}" type="sibTrans" cxnId="{2B2CB402-031E-4847-AE8C-064BA8F3271B}">
      <dgm:prSet/>
      <dgm:spPr/>
      <dgm:t>
        <a:bodyPr/>
        <a:lstStyle/>
        <a:p>
          <a:endParaRPr lang="fr-BE"/>
        </a:p>
      </dgm:t>
    </dgm:pt>
    <dgm:pt modelId="{0B2011C8-1CA6-4E39-9CF7-50912408B603}" type="pres">
      <dgm:prSet presAssocID="{76BA3738-BFBD-4D87-BBD8-D7E39444583D}" presName="Name0" presStyleCnt="0">
        <dgm:presLayoutVars>
          <dgm:dir/>
          <dgm:animLvl val="lvl"/>
          <dgm:resizeHandles val="exact"/>
        </dgm:presLayoutVars>
      </dgm:prSet>
      <dgm:spPr/>
    </dgm:pt>
    <dgm:pt modelId="{E1912CE6-B34F-4675-9694-F11FDC78174D}" type="pres">
      <dgm:prSet presAssocID="{91E44E96-365D-43F6-9F8C-7714D687E913}" presName="boxAndChildren" presStyleCnt="0"/>
      <dgm:spPr/>
    </dgm:pt>
    <dgm:pt modelId="{C296AA79-0FD7-43D1-8B48-F98782F24468}" type="pres">
      <dgm:prSet presAssocID="{91E44E96-365D-43F6-9F8C-7714D687E913}" presName="parentTextBox" presStyleLbl="node1" presStyleIdx="0" presStyleCnt="1"/>
      <dgm:spPr/>
    </dgm:pt>
    <dgm:pt modelId="{8BB8263E-41C3-4505-84B9-3F93FC47B925}" type="pres">
      <dgm:prSet presAssocID="{91E44E96-365D-43F6-9F8C-7714D687E913}" presName="entireBox" presStyleLbl="node1" presStyleIdx="0" presStyleCnt="1"/>
      <dgm:spPr/>
    </dgm:pt>
    <dgm:pt modelId="{8864DCD1-B068-4CB0-9FC2-CFD9978FB2F7}" type="pres">
      <dgm:prSet presAssocID="{91E44E96-365D-43F6-9F8C-7714D687E913}" presName="descendantBox" presStyleCnt="0"/>
      <dgm:spPr/>
    </dgm:pt>
    <dgm:pt modelId="{5441E429-8B3C-4258-87CF-53FF32285D6E}" type="pres">
      <dgm:prSet presAssocID="{97BAB563-133F-4A3C-A888-3750DB8AFD87}" presName="childTextBox" presStyleLbl="fgAccFollowNode1" presStyleIdx="0" presStyleCnt="3" custScaleY="53846" custLinFactNeighborX="-147" custLinFactNeighborY="27759">
        <dgm:presLayoutVars>
          <dgm:bulletEnabled val="1"/>
        </dgm:presLayoutVars>
      </dgm:prSet>
      <dgm:spPr/>
    </dgm:pt>
    <dgm:pt modelId="{CF0DA78D-828D-48F9-B330-36F54531101B}" type="pres">
      <dgm:prSet presAssocID="{5C2ECD6A-F163-401A-9EC8-24431FB951E9}" presName="childTextBox" presStyleLbl="fgAccFollowNode1" presStyleIdx="1" presStyleCnt="3" custScaleY="53847" custLinFactNeighborX="887" custLinFactNeighborY="31104">
        <dgm:presLayoutVars>
          <dgm:bulletEnabled val="1"/>
        </dgm:presLayoutVars>
      </dgm:prSet>
      <dgm:spPr/>
    </dgm:pt>
    <dgm:pt modelId="{D92BE9F5-B4AE-4284-A20A-1B7982C55DC5}" type="pres">
      <dgm:prSet presAssocID="{D2B14926-E9C4-40A9-A7EA-A7F4EF7E218C}" presName="childTextBox" presStyleLbl="fgAccFollowNode1" presStyleIdx="2" presStyleCnt="3" custScaleY="53846" custLinFactNeighborX="1920" custLinFactNeighborY="27759">
        <dgm:presLayoutVars>
          <dgm:bulletEnabled val="1"/>
        </dgm:presLayoutVars>
      </dgm:prSet>
      <dgm:spPr/>
    </dgm:pt>
  </dgm:ptLst>
  <dgm:cxnLst>
    <dgm:cxn modelId="{2B2CB402-031E-4847-AE8C-064BA8F3271B}" srcId="{91E44E96-365D-43F6-9F8C-7714D687E913}" destId="{D2B14926-E9C4-40A9-A7EA-A7F4EF7E218C}" srcOrd="2" destOrd="0" parTransId="{B3645CF7-1828-4642-907A-A6A3826AB77A}" sibTransId="{6EEB20C9-0912-45AC-91C0-F3F3A59FBCAD}"/>
    <dgm:cxn modelId="{68C9631F-5071-45AF-BBA8-F7B16C950F23}" srcId="{91E44E96-365D-43F6-9F8C-7714D687E913}" destId="{97BAB563-133F-4A3C-A888-3750DB8AFD87}" srcOrd="0" destOrd="0" parTransId="{F0AE2DAA-2F95-4EF9-8C66-F0C5758ACF90}" sibTransId="{81B4CE3C-4BC3-4DE2-A82B-89615F83FC3A}"/>
    <dgm:cxn modelId="{2E52A027-63A8-492B-9920-8C9EE99E837F}" type="presOf" srcId="{D2B14926-E9C4-40A9-A7EA-A7F4EF7E218C}" destId="{D92BE9F5-B4AE-4284-A20A-1B7982C55DC5}" srcOrd="0" destOrd="0" presId="urn:microsoft.com/office/officeart/2005/8/layout/process4"/>
    <dgm:cxn modelId="{855BC729-2806-486D-9093-20067359061B}" type="presOf" srcId="{76BA3738-BFBD-4D87-BBD8-D7E39444583D}" destId="{0B2011C8-1CA6-4E39-9CF7-50912408B603}" srcOrd="0" destOrd="0" presId="urn:microsoft.com/office/officeart/2005/8/layout/process4"/>
    <dgm:cxn modelId="{11DE513D-8985-4C99-9D77-0FCFFCB5A8B6}" srcId="{91E44E96-365D-43F6-9F8C-7714D687E913}" destId="{5C2ECD6A-F163-401A-9EC8-24431FB951E9}" srcOrd="1" destOrd="0" parTransId="{0F690511-4307-4FAE-A359-368BD0B9B20D}" sibTransId="{08956E93-8582-4973-9B62-4711D5435127}"/>
    <dgm:cxn modelId="{7E1F5F3E-8C1D-4E5A-8352-B1837D9B65D3}" srcId="{76BA3738-BFBD-4D87-BBD8-D7E39444583D}" destId="{91E44E96-365D-43F6-9F8C-7714D687E913}" srcOrd="0" destOrd="0" parTransId="{4394DA3F-C1FA-4D8D-8C43-5516FBA45157}" sibTransId="{EFE93A79-7230-4462-BBC4-039688B747C6}"/>
    <dgm:cxn modelId="{BA011975-E813-4CDF-A970-EB6193383DAA}" type="presOf" srcId="{5C2ECD6A-F163-401A-9EC8-24431FB951E9}" destId="{CF0DA78D-828D-48F9-B330-36F54531101B}" srcOrd="0" destOrd="0" presId="urn:microsoft.com/office/officeart/2005/8/layout/process4"/>
    <dgm:cxn modelId="{9B6B67DB-612C-48FB-8C8A-AB61117C4EB7}" type="presOf" srcId="{97BAB563-133F-4A3C-A888-3750DB8AFD87}" destId="{5441E429-8B3C-4258-87CF-53FF32285D6E}" srcOrd="0" destOrd="0" presId="urn:microsoft.com/office/officeart/2005/8/layout/process4"/>
    <dgm:cxn modelId="{C6FA46E0-9745-4AED-8285-494246AAA4AE}" type="presOf" srcId="{91E44E96-365D-43F6-9F8C-7714D687E913}" destId="{8BB8263E-41C3-4505-84B9-3F93FC47B925}" srcOrd="1" destOrd="0" presId="urn:microsoft.com/office/officeart/2005/8/layout/process4"/>
    <dgm:cxn modelId="{6FA105EB-3C95-4416-8B33-5AE626287BB3}" type="presOf" srcId="{91E44E96-365D-43F6-9F8C-7714D687E913}" destId="{C296AA79-0FD7-43D1-8B48-F98782F24468}" srcOrd="0" destOrd="0" presId="urn:microsoft.com/office/officeart/2005/8/layout/process4"/>
    <dgm:cxn modelId="{0AEA858B-9E1D-44E4-9B1E-6F12FFDBB8F4}" type="presParOf" srcId="{0B2011C8-1CA6-4E39-9CF7-50912408B603}" destId="{E1912CE6-B34F-4675-9694-F11FDC78174D}" srcOrd="0" destOrd="0" presId="urn:microsoft.com/office/officeart/2005/8/layout/process4"/>
    <dgm:cxn modelId="{B763E18A-933A-4899-ADB4-765CF5FA67DB}" type="presParOf" srcId="{E1912CE6-B34F-4675-9694-F11FDC78174D}" destId="{C296AA79-0FD7-43D1-8B48-F98782F24468}" srcOrd="0" destOrd="0" presId="urn:microsoft.com/office/officeart/2005/8/layout/process4"/>
    <dgm:cxn modelId="{882E777A-7EF2-46F9-BFF4-51E1D3730158}" type="presParOf" srcId="{E1912CE6-B34F-4675-9694-F11FDC78174D}" destId="{8BB8263E-41C3-4505-84B9-3F93FC47B925}" srcOrd="1" destOrd="0" presId="urn:microsoft.com/office/officeart/2005/8/layout/process4"/>
    <dgm:cxn modelId="{8CEAEF7B-4602-42DC-81A6-7E543600286C}" type="presParOf" srcId="{E1912CE6-B34F-4675-9694-F11FDC78174D}" destId="{8864DCD1-B068-4CB0-9FC2-CFD9978FB2F7}" srcOrd="2" destOrd="0" presId="urn:microsoft.com/office/officeart/2005/8/layout/process4"/>
    <dgm:cxn modelId="{21733DCD-9B19-4642-A09B-30F92645D3A7}" type="presParOf" srcId="{8864DCD1-B068-4CB0-9FC2-CFD9978FB2F7}" destId="{5441E429-8B3C-4258-87CF-53FF32285D6E}" srcOrd="0" destOrd="0" presId="urn:microsoft.com/office/officeart/2005/8/layout/process4"/>
    <dgm:cxn modelId="{FD80831D-7FF1-4561-818D-FC0A2DF754EF}" type="presParOf" srcId="{8864DCD1-B068-4CB0-9FC2-CFD9978FB2F7}" destId="{CF0DA78D-828D-48F9-B330-36F54531101B}" srcOrd="1" destOrd="0" presId="urn:microsoft.com/office/officeart/2005/8/layout/process4"/>
    <dgm:cxn modelId="{7C88B070-BCAE-467B-8548-DCECCD82AC20}" type="presParOf" srcId="{8864DCD1-B068-4CB0-9FC2-CFD9978FB2F7}" destId="{D92BE9F5-B4AE-4284-A20A-1B7982C55DC5}"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46A35-3C56-4ACC-A141-1E3535273170}">
      <dsp:nvSpPr>
        <dsp:cNvPr id="0" name=""/>
        <dsp:cNvSpPr/>
      </dsp:nvSpPr>
      <dsp:spPr>
        <a:xfrm>
          <a:off x="0" y="2720219"/>
          <a:ext cx="7704856" cy="1784758"/>
        </a:xfrm>
        <a:prstGeom prst="rect">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BE" sz="2300" b="1" kern="1200" dirty="0" err="1">
              <a:solidFill>
                <a:schemeClr val="tx1"/>
              </a:solidFill>
            </a:rPr>
            <a:t>Stap</a:t>
          </a:r>
          <a:r>
            <a:rPr lang="fr-BE" sz="2300" kern="1200" dirty="0">
              <a:solidFill>
                <a:schemeClr val="tx1"/>
              </a:solidFill>
            </a:rPr>
            <a:t> 2: Transport </a:t>
          </a:r>
          <a:r>
            <a:rPr lang="fr-BE" sz="2300" kern="1200" dirty="0" err="1">
              <a:solidFill>
                <a:schemeClr val="tx1"/>
              </a:solidFill>
            </a:rPr>
            <a:t>gedesinfecteerde</a:t>
          </a:r>
          <a:r>
            <a:rPr lang="fr-BE" sz="2300" kern="1200" dirty="0">
              <a:solidFill>
                <a:schemeClr val="tx1"/>
              </a:solidFill>
            </a:rPr>
            <a:t> </a:t>
          </a:r>
          <a:r>
            <a:rPr lang="fr-BE" sz="2300" kern="1200" dirty="0" err="1">
              <a:solidFill>
                <a:schemeClr val="tx1"/>
              </a:solidFill>
            </a:rPr>
            <a:t>endoscoop</a:t>
          </a:r>
          <a:endParaRPr lang="fr-BE" sz="2300" kern="1200" dirty="0">
            <a:solidFill>
              <a:schemeClr val="tx1"/>
            </a:solidFill>
          </a:endParaRPr>
        </a:p>
      </dsp:txBody>
      <dsp:txXfrm>
        <a:off x="0" y="2720219"/>
        <a:ext cx="7704856" cy="963769"/>
      </dsp:txXfrm>
    </dsp:sp>
    <dsp:sp modelId="{C6D9BBF6-5C77-4643-8B5C-EC2E7BE48F9E}">
      <dsp:nvSpPr>
        <dsp:cNvPr id="0" name=""/>
        <dsp:cNvSpPr/>
      </dsp:nvSpPr>
      <dsp:spPr>
        <a:xfrm>
          <a:off x="0" y="3672406"/>
          <a:ext cx="3852427" cy="820989"/>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fr-BE" sz="1500" kern="1200" dirty="0" err="1">
              <a:solidFill>
                <a:schemeClr val="tx1"/>
              </a:solidFill>
            </a:rPr>
            <a:t>Zuivere</a:t>
          </a:r>
          <a:r>
            <a:rPr lang="fr-BE" sz="1500" kern="1200" dirty="0">
              <a:solidFill>
                <a:schemeClr val="tx1"/>
              </a:solidFill>
            </a:rPr>
            <a:t> </a:t>
          </a:r>
          <a:r>
            <a:rPr lang="fr-BE" sz="1500" kern="1200" dirty="0" err="1">
              <a:solidFill>
                <a:schemeClr val="tx1"/>
              </a:solidFill>
            </a:rPr>
            <a:t>éénmalige</a:t>
          </a:r>
          <a:r>
            <a:rPr lang="fr-BE" sz="1500" kern="1200" dirty="0">
              <a:solidFill>
                <a:schemeClr val="tx1"/>
              </a:solidFill>
            </a:rPr>
            <a:t> </a:t>
          </a:r>
          <a:r>
            <a:rPr lang="fr-BE" sz="1500" kern="1200" dirty="0" err="1">
              <a:solidFill>
                <a:schemeClr val="tx1"/>
              </a:solidFill>
            </a:rPr>
            <a:t>transportbak</a:t>
          </a:r>
          <a:r>
            <a:rPr lang="fr-BE" sz="1500" kern="1200" dirty="0">
              <a:solidFill>
                <a:schemeClr val="tx1"/>
              </a:solidFill>
            </a:rPr>
            <a:t> of </a:t>
          </a:r>
          <a:r>
            <a:rPr lang="fr-BE" sz="1500" kern="1200" dirty="0" err="1">
              <a:solidFill>
                <a:schemeClr val="tx1"/>
              </a:solidFill>
            </a:rPr>
            <a:t>een</a:t>
          </a:r>
          <a:r>
            <a:rPr lang="fr-BE" sz="1500" kern="1200" dirty="0">
              <a:solidFill>
                <a:schemeClr val="tx1"/>
              </a:solidFill>
            </a:rPr>
            <a:t> </a:t>
          </a:r>
          <a:r>
            <a:rPr lang="fr-BE" sz="1500" kern="1200" dirty="0" err="1">
              <a:solidFill>
                <a:schemeClr val="tx1"/>
              </a:solidFill>
            </a:rPr>
            <a:t>gedesinfecteerde</a:t>
          </a:r>
          <a:r>
            <a:rPr lang="fr-BE" sz="1500" kern="1200" dirty="0">
              <a:solidFill>
                <a:schemeClr val="tx1"/>
              </a:solidFill>
            </a:rPr>
            <a:t> </a:t>
          </a:r>
          <a:r>
            <a:rPr lang="fr-BE" sz="1500" kern="1200" dirty="0" err="1">
              <a:solidFill>
                <a:schemeClr val="tx1"/>
              </a:solidFill>
            </a:rPr>
            <a:t>herbruikbare</a:t>
          </a:r>
          <a:r>
            <a:rPr lang="fr-BE" sz="1500" kern="1200" dirty="0">
              <a:solidFill>
                <a:schemeClr val="tx1"/>
              </a:solidFill>
            </a:rPr>
            <a:t> </a:t>
          </a:r>
          <a:r>
            <a:rPr lang="fr-BE" sz="1500" kern="1200" dirty="0" err="1">
              <a:solidFill>
                <a:schemeClr val="tx1"/>
              </a:solidFill>
            </a:rPr>
            <a:t>transportbak</a:t>
          </a:r>
          <a:r>
            <a:rPr lang="fr-BE" sz="1500" kern="1200" dirty="0">
              <a:solidFill>
                <a:schemeClr val="tx1"/>
              </a:solidFill>
            </a:rPr>
            <a:t> of </a:t>
          </a:r>
          <a:r>
            <a:rPr lang="fr-BE" sz="1500" kern="1200" dirty="0" err="1">
              <a:solidFill>
                <a:schemeClr val="tx1"/>
              </a:solidFill>
            </a:rPr>
            <a:t>steriel</a:t>
          </a:r>
          <a:r>
            <a:rPr lang="fr-BE" sz="1500" kern="1200" dirty="0">
              <a:solidFill>
                <a:schemeClr val="tx1"/>
              </a:solidFill>
            </a:rPr>
            <a:t> </a:t>
          </a:r>
          <a:r>
            <a:rPr lang="fr-BE" sz="1500" kern="1200" dirty="0" err="1">
              <a:solidFill>
                <a:schemeClr val="tx1"/>
              </a:solidFill>
            </a:rPr>
            <a:t>ingepakt</a:t>
          </a:r>
          <a:endParaRPr lang="fr-BE" sz="1500" kern="1200" dirty="0">
            <a:solidFill>
              <a:schemeClr val="tx1"/>
            </a:solidFill>
          </a:endParaRPr>
        </a:p>
      </dsp:txBody>
      <dsp:txXfrm>
        <a:off x="0" y="3672406"/>
        <a:ext cx="3852427" cy="820989"/>
      </dsp:txXfrm>
    </dsp:sp>
    <dsp:sp modelId="{563A90E1-C843-402D-851E-00B0A803BA94}">
      <dsp:nvSpPr>
        <dsp:cNvPr id="0" name=""/>
        <dsp:cNvSpPr/>
      </dsp:nvSpPr>
      <dsp:spPr>
        <a:xfrm>
          <a:off x="3852428" y="3672406"/>
          <a:ext cx="3852427" cy="820989"/>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fr-BE" sz="1500" u="sng" kern="1200" dirty="0" err="1">
              <a:solidFill>
                <a:schemeClr val="tx1"/>
              </a:solidFill>
            </a:rPr>
            <a:t>Vermelding</a:t>
          </a:r>
          <a:r>
            <a:rPr lang="fr-BE" sz="1500" kern="1200" dirty="0">
              <a:solidFill>
                <a:schemeClr val="tx1"/>
              </a:solidFill>
            </a:rPr>
            <a:t>: </a:t>
          </a:r>
          <a:r>
            <a:rPr lang="fr-BE" sz="1500" kern="1200" dirty="0" err="1">
              <a:solidFill>
                <a:schemeClr val="tx1"/>
              </a:solidFill>
            </a:rPr>
            <a:t>gebruikstermijn</a:t>
          </a:r>
          <a:r>
            <a:rPr lang="fr-BE" sz="1500" kern="1200" dirty="0">
              <a:solidFill>
                <a:schemeClr val="tx1"/>
              </a:solidFill>
            </a:rPr>
            <a:t> en </a:t>
          </a:r>
          <a:r>
            <a:rPr lang="fr-BE" sz="1500" kern="1200" dirty="0" err="1">
              <a:solidFill>
                <a:schemeClr val="tx1"/>
              </a:solidFill>
            </a:rPr>
            <a:t>status</a:t>
          </a:r>
          <a:r>
            <a:rPr lang="fr-BE" sz="1500" kern="1200" dirty="0">
              <a:solidFill>
                <a:schemeClr val="tx1"/>
              </a:solidFill>
            </a:rPr>
            <a:t> van </a:t>
          </a:r>
          <a:r>
            <a:rPr lang="fr-BE" sz="1500" kern="1200" dirty="0" err="1">
              <a:solidFill>
                <a:schemeClr val="tx1"/>
              </a:solidFill>
            </a:rPr>
            <a:t>endoscoop</a:t>
          </a:r>
          <a:endParaRPr lang="fr-BE" sz="1500" kern="1200" dirty="0">
            <a:solidFill>
              <a:schemeClr val="tx1"/>
            </a:solidFill>
          </a:endParaRPr>
        </a:p>
      </dsp:txBody>
      <dsp:txXfrm>
        <a:off x="3852428" y="3672406"/>
        <a:ext cx="3852427" cy="820989"/>
      </dsp:txXfrm>
    </dsp:sp>
    <dsp:sp modelId="{7EBE58A7-F305-4E6E-AF23-D4B35D240DEC}">
      <dsp:nvSpPr>
        <dsp:cNvPr id="0" name=""/>
        <dsp:cNvSpPr/>
      </dsp:nvSpPr>
      <dsp:spPr>
        <a:xfrm rot="10800000">
          <a:off x="0" y="2032"/>
          <a:ext cx="7704856" cy="2744958"/>
        </a:xfrm>
        <a:prstGeom prst="upArrowCallout">
          <a:avLst/>
        </a:prstGeom>
        <a:solidFill>
          <a:srgbClr val="92D05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BE" sz="2300" b="1" kern="1200" dirty="0" err="1">
              <a:solidFill>
                <a:schemeClr val="tx1"/>
              </a:solidFill>
            </a:rPr>
            <a:t>Stap</a:t>
          </a:r>
          <a:r>
            <a:rPr lang="fr-BE" sz="2300" kern="1200" dirty="0">
              <a:solidFill>
                <a:schemeClr val="tx1"/>
              </a:solidFill>
            </a:rPr>
            <a:t> 1: </a:t>
          </a:r>
          <a:r>
            <a:rPr lang="fr-BE" sz="2300" kern="1200" dirty="0" err="1">
              <a:solidFill>
                <a:schemeClr val="tx1"/>
              </a:solidFill>
            </a:rPr>
            <a:t>Gebruiksklaar</a:t>
          </a:r>
          <a:r>
            <a:rPr lang="fr-BE" sz="2300" kern="1200" dirty="0">
              <a:solidFill>
                <a:schemeClr val="tx1"/>
              </a:solidFill>
            </a:rPr>
            <a:t> </a:t>
          </a:r>
          <a:r>
            <a:rPr lang="fr-BE" sz="2300" kern="1200" dirty="0" err="1">
              <a:solidFill>
                <a:schemeClr val="tx1"/>
              </a:solidFill>
            </a:rPr>
            <a:t>maken</a:t>
          </a:r>
          <a:r>
            <a:rPr lang="fr-BE" sz="2300" kern="1200" dirty="0">
              <a:solidFill>
                <a:schemeClr val="tx1"/>
              </a:solidFill>
            </a:rPr>
            <a:t> van </a:t>
          </a:r>
          <a:r>
            <a:rPr lang="fr-BE" sz="2300" kern="1200" dirty="0" err="1">
              <a:solidFill>
                <a:schemeClr val="tx1"/>
              </a:solidFill>
            </a:rPr>
            <a:t>gedesinfecteerde</a:t>
          </a:r>
          <a:r>
            <a:rPr lang="fr-BE" sz="2300" kern="1200" dirty="0">
              <a:solidFill>
                <a:schemeClr val="tx1"/>
              </a:solidFill>
            </a:rPr>
            <a:t> </a:t>
          </a:r>
          <a:r>
            <a:rPr lang="fr-BE" sz="2300" kern="1200" dirty="0" err="1">
              <a:solidFill>
                <a:schemeClr val="tx1"/>
              </a:solidFill>
            </a:rPr>
            <a:t>endoscoop</a:t>
          </a:r>
          <a:endParaRPr lang="fr-BE" sz="2300" kern="1200" dirty="0">
            <a:solidFill>
              <a:schemeClr val="tx1"/>
            </a:solidFill>
          </a:endParaRPr>
        </a:p>
      </dsp:txBody>
      <dsp:txXfrm rot="-10800000">
        <a:off x="0" y="2032"/>
        <a:ext cx="7704856" cy="963480"/>
      </dsp:txXfrm>
    </dsp:sp>
    <dsp:sp modelId="{348112D1-A714-4C50-93B3-ACAA85DF819B}">
      <dsp:nvSpPr>
        <dsp:cNvPr id="0" name=""/>
        <dsp:cNvSpPr/>
      </dsp:nvSpPr>
      <dsp:spPr>
        <a:xfrm>
          <a:off x="3762" y="965512"/>
          <a:ext cx="2565777" cy="82074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fr-BE" sz="1500" kern="1200" dirty="0" err="1">
              <a:solidFill>
                <a:schemeClr val="tx1"/>
              </a:solidFill>
            </a:rPr>
            <a:t>Handen</a:t>
          </a:r>
          <a:r>
            <a:rPr lang="fr-BE" sz="1500" kern="1200" dirty="0">
              <a:solidFill>
                <a:schemeClr val="tx1"/>
              </a:solidFill>
            </a:rPr>
            <a:t> </a:t>
          </a:r>
          <a:r>
            <a:rPr lang="fr-BE" sz="1500" kern="1200" dirty="0" err="1">
              <a:solidFill>
                <a:schemeClr val="tx1"/>
              </a:solidFill>
            </a:rPr>
            <a:t>desinfecteren</a:t>
          </a:r>
          <a:r>
            <a:rPr lang="fr-BE" sz="1500" kern="1200" dirty="0">
              <a:solidFill>
                <a:schemeClr val="tx1"/>
              </a:solidFill>
            </a:rPr>
            <a:t> of </a:t>
          </a:r>
          <a:r>
            <a:rPr lang="fr-BE" sz="1500" kern="1200" dirty="0" err="1">
              <a:solidFill>
                <a:schemeClr val="tx1"/>
              </a:solidFill>
            </a:rPr>
            <a:t>steriele</a:t>
          </a:r>
          <a:r>
            <a:rPr lang="fr-BE" sz="1500" kern="1200" dirty="0">
              <a:solidFill>
                <a:schemeClr val="tx1"/>
              </a:solidFill>
            </a:rPr>
            <a:t> </a:t>
          </a:r>
          <a:r>
            <a:rPr lang="fr-BE" sz="1500" kern="1200" dirty="0" err="1">
              <a:solidFill>
                <a:schemeClr val="tx1"/>
              </a:solidFill>
            </a:rPr>
            <a:t>handschoenen</a:t>
          </a:r>
          <a:r>
            <a:rPr lang="fr-BE" sz="1500" kern="1200" dirty="0">
              <a:solidFill>
                <a:schemeClr val="tx1"/>
              </a:solidFill>
            </a:rPr>
            <a:t> </a:t>
          </a:r>
          <a:r>
            <a:rPr lang="fr-BE" sz="1500" kern="1200" dirty="0" err="1">
              <a:solidFill>
                <a:schemeClr val="tx1"/>
              </a:solidFill>
            </a:rPr>
            <a:t>dragen</a:t>
          </a:r>
          <a:r>
            <a:rPr lang="fr-BE" sz="1500" kern="1200" dirty="0">
              <a:solidFill>
                <a:schemeClr val="tx1"/>
              </a:solidFill>
            </a:rPr>
            <a:t> (</a:t>
          </a:r>
          <a:r>
            <a:rPr lang="fr-BE" sz="1500" kern="1200" dirty="0" err="1">
              <a:solidFill>
                <a:schemeClr val="tx1"/>
              </a:solidFill>
            </a:rPr>
            <a:t>cytoscopen</a:t>
          </a:r>
          <a:r>
            <a:rPr lang="fr-BE" sz="1500" kern="1200" dirty="0">
              <a:solidFill>
                <a:schemeClr val="tx1"/>
              </a:solidFill>
            </a:rPr>
            <a:t>)</a:t>
          </a:r>
        </a:p>
      </dsp:txBody>
      <dsp:txXfrm>
        <a:off x="3762" y="965512"/>
        <a:ext cx="2565777" cy="820742"/>
      </dsp:txXfrm>
    </dsp:sp>
    <dsp:sp modelId="{22C326BD-D5BE-410B-944F-92C955360359}">
      <dsp:nvSpPr>
        <dsp:cNvPr id="0" name=""/>
        <dsp:cNvSpPr/>
      </dsp:nvSpPr>
      <dsp:spPr>
        <a:xfrm>
          <a:off x="2569539" y="965512"/>
          <a:ext cx="2565777" cy="82074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fr-BE" sz="1500" kern="1200" dirty="0" err="1">
              <a:solidFill>
                <a:schemeClr val="tx1"/>
              </a:solidFill>
            </a:rPr>
            <a:t>Uit</a:t>
          </a:r>
          <a:r>
            <a:rPr lang="fr-BE" sz="1500" kern="1200" dirty="0">
              <a:solidFill>
                <a:schemeClr val="tx1"/>
              </a:solidFill>
            </a:rPr>
            <a:t> </a:t>
          </a:r>
          <a:r>
            <a:rPr lang="fr-BE" sz="1500" kern="1200" dirty="0" err="1">
              <a:solidFill>
                <a:schemeClr val="tx1"/>
              </a:solidFill>
            </a:rPr>
            <a:t>droog</a:t>
          </a:r>
          <a:r>
            <a:rPr lang="fr-BE" sz="1500" kern="1200" dirty="0">
              <a:solidFill>
                <a:schemeClr val="tx1"/>
              </a:solidFill>
            </a:rPr>
            <a:t>-/</a:t>
          </a:r>
          <a:r>
            <a:rPr lang="fr-BE" sz="1500" kern="1200" dirty="0" err="1">
              <a:solidFill>
                <a:schemeClr val="tx1"/>
              </a:solidFill>
            </a:rPr>
            <a:t>bewaarkasten</a:t>
          </a:r>
          <a:r>
            <a:rPr lang="fr-BE" sz="1500" kern="1200" dirty="0">
              <a:solidFill>
                <a:schemeClr val="tx1"/>
              </a:solidFill>
            </a:rPr>
            <a:t> of </a:t>
          </a:r>
          <a:r>
            <a:rPr lang="fr-BE" sz="1500" kern="1200" dirty="0" err="1">
              <a:solidFill>
                <a:schemeClr val="tx1"/>
              </a:solidFill>
            </a:rPr>
            <a:t>endoscopendesinfector</a:t>
          </a:r>
          <a:r>
            <a:rPr lang="fr-BE" sz="1500" kern="1200" dirty="0">
              <a:solidFill>
                <a:schemeClr val="tx1"/>
              </a:solidFill>
            </a:rPr>
            <a:t>* </a:t>
          </a:r>
          <a:r>
            <a:rPr lang="fr-BE" sz="1500" kern="1200" dirty="0" err="1">
              <a:solidFill>
                <a:schemeClr val="tx1"/>
              </a:solidFill>
            </a:rPr>
            <a:t>halen</a:t>
          </a:r>
          <a:endParaRPr lang="fr-BE" sz="1500" kern="1200" dirty="0"/>
        </a:p>
      </dsp:txBody>
      <dsp:txXfrm>
        <a:off x="2569539" y="965512"/>
        <a:ext cx="2565777" cy="820742"/>
      </dsp:txXfrm>
    </dsp:sp>
    <dsp:sp modelId="{8980AADA-71B0-439F-9312-99B07BD69C40}">
      <dsp:nvSpPr>
        <dsp:cNvPr id="0" name=""/>
        <dsp:cNvSpPr/>
      </dsp:nvSpPr>
      <dsp:spPr>
        <a:xfrm>
          <a:off x="5135316" y="965512"/>
          <a:ext cx="2565777" cy="82074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fr-BE" sz="1500" kern="1200" dirty="0" err="1">
              <a:solidFill>
                <a:schemeClr val="tx1"/>
              </a:solidFill>
            </a:rPr>
            <a:t>Gedesinfecteerde</a:t>
          </a:r>
          <a:r>
            <a:rPr lang="fr-BE" sz="1500" kern="1200" dirty="0">
              <a:solidFill>
                <a:schemeClr val="tx1"/>
              </a:solidFill>
            </a:rPr>
            <a:t> </a:t>
          </a:r>
          <a:r>
            <a:rPr lang="fr-BE" sz="1500" kern="1200" dirty="0" err="1">
              <a:solidFill>
                <a:schemeClr val="tx1"/>
              </a:solidFill>
            </a:rPr>
            <a:t>ventielen</a:t>
          </a:r>
          <a:r>
            <a:rPr lang="fr-BE" sz="1500" kern="1200" dirty="0">
              <a:solidFill>
                <a:schemeClr val="tx1"/>
              </a:solidFill>
            </a:rPr>
            <a:t> en </a:t>
          </a:r>
          <a:r>
            <a:rPr lang="fr-BE" sz="1500" kern="1200" dirty="0" err="1">
              <a:solidFill>
                <a:schemeClr val="tx1"/>
              </a:solidFill>
            </a:rPr>
            <a:t>biopsiedopje</a:t>
          </a:r>
          <a:r>
            <a:rPr lang="fr-BE" sz="1500" kern="1200" dirty="0">
              <a:solidFill>
                <a:schemeClr val="tx1"/>
              </a:solidFill>
            </a:rPr>
            <a:t> </a:t>
          </a:r>
          <a:r>
            <a:rPr lang="fr-BE" sz="1500" kern="1200" dirty="0" err="1">
              <a:solidFill>
                <a:schemeClr val="tx1"/>
              </a:solidFill>
            </a:rPr>
            <a:t>aanbrengen</a:t>
          </a:r>
          <a:r>
            <a:rPr lang="fr-BE" sz="1500" kern="1200" dirty="0">
              <a:solidFill>
                <a:schemeClr val="tx1"/>
              </a:solidFill>
            </a:rPr>
            <a:t> </a:t>
          </a:r>
        </a:p>
      </dsp:txBody>
      <dsp:txXfrm>
        <a:off x="5135316" y="965512"/>
        <a:ext cx="2565777" cy="8207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C683C-2804-4605-B02F-A55EFDD94E7D}">
      <dsp:nvSpPr>
        <dsp:cNvPr id="0" name=""/>
        <dsp:cNvSpPr/>
      </dsp:nvSpPr>
      <dsp:spPr>
        <a:xfrm>
          <a:off x="1833823" y="2577541"/>
          <a:ext cx="473740" cy="1805411"/>
        </a:xfrm>
        <a:custGeom>
          <a:avLst/>
          <a:gdLst/>
          <a:ahLst/>
          <a:cxnLst/>
          <a:rect l="0" t="0" r="0" b="0"/>
          <a:pathLst>
            <a:path>
              <a:moveTo>
                <a:pt x="0" y="0"/>
              </a:moveTo>
              <a:lnTo>
                <a:pt x="236870" y="0"/>
              </a:lnTo>
              <a:lnTo>
                <a:pt x="236870" y="1805411"/>
              </a:lnTo>
              <a:lnTo>
                <a:pt x="473740" y="18054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BE" sz="700" kern="1200"/>
        </a:p>
      </dsp:txBody>
      <dsp:txXfrm>
        <a:off x="2024029" y="3433584"/>
        <a:ext cx="93326" cy="93326"/>
      </dsp:txXfrm>
    </dsp:sp>
    <dsp:sp modelId="{F20AB083-A556-40F2-91F6-C10DA8B81F32}">
      <dsp:nvSpPr>
        <dsp:cNvPr id="0" name=""/>
        <dsp:cNvSpPr/>
      </dsp:nvSpPr>
      <dsp:spPr>
        <a:xfrm>
          <a:off x="1833823" y="2577541"/>
          <a:ext cx="473740" cy="902705"/>
        </a:xfrm>
        <a:custGeom>
          <a:avLst/>
          <a:gdLst/>
          <a:ahLst/>
          <a:cxnLst/>
          <a:rect l="0" t="0" r="0" b="0"/>
          <a:pathLst>
            <a:path>
              <a:moveTo>
                <a:pt x="0" y="0"/>
              </a:moveTo>
              <a:lnTo>
                <a:pt x="236870" y="0"/>
              </a:lnTo>
              <a:lnTo>
                <a:pt x="236870" y="902705"/>
              </a:lnTo>
              <a:lnTo>
                <a:pt x="473740" y="9027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2045206" y="3003407"/>
        <a:ext cx="50973" cy="50973"/>
      </dsp:txXfrm>
    </dsp:sp>
    <dsp:sp modelId="{4EAB3C89-88CA-4DF8-B3FD-3D06DAAD58E8}">
      <dsp:nvSpPr>
        <dsp:cNvPr id="0" name=""/>
        <dsp:cNvSpPr/>
      </dsp:nvSpPr>
      <dsp:spPr>
        <a:xfrm>
          <a:off x="1833823" y="2531821"/>
          <a:ext cx="473740" cy="91440"/>
        </a:xfrm>
        <a:custGeom>
          <a:avLst/>
          <a:gdLst/>
          <a:ahLst/>
          <a:cxnLst/>
          <a:rect l="0" t="0" r="0" b="0"/>
          <a:pathLst>
            <a:path>
              <a:moveTo>
                <a:pt x="0" y="45720"/>
              </a:moveTo>
              <a:lnTo>
                <a:pt x="473740"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2058849" y="2565697"/>
        <a:ext cx="23687" cy="23687"/>
      </dsp:txXfrm>
    </dsp:sp>
    <dsp:sp modelId="{97162536-1191-4F93-ACEF-19685AC00FD9}">
      <dsp:nvSpPr>
        <dsp:cNvPr id="0" name=""/>
        <dsp:cNvSpPr/>
      </dsp:nvSpPr>
      <dsp:spPr>
        <a:xfrm>
          <a:off x="1833823" y="1674835"/>
          <a:ext cx="473740" cy="902705"/>
        </a:xfrm>
        <a:custGeom>
          <a:avLst/>
          <a:gdLst/>
          <a:ahLst/>
          <a:cxnLst/>
          <a:rect l="0" t="0" r="0" b="0"/>
          <a:pathLst>
            <a:path>
              <a:moveTo>
                <a:pt x="0" y="902705"/>
              </a:moveTo>
              <a:lnTo>
                <a:pt x="236870" y="902705"/>
              </a:lnTo>
              <a:lnTo>
                <a:pt x="236870" y="0"/>
              </a:lnTo>
              <a:lnTo>
                <a:pt x="47374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2045206" y="2100701"/>
        <a:ext cx="50973" cy="50973"/>
      </dsp:txXfrm>
    </dsp:sp>
    <dsp:sp modelId="{076363F1-014C-453D-A803-1A76A11E030F}">
      <dsp:nvSpPr>
        <dsp:cNvPr id="0" name=""/>
        <dsp:cNvSpPr/>
      </dsp:nvSpPr>
      <dsp:spPr>
        <a:xfrm>
          <a:off x="1833823" y="772129"/>
          <a:ext cx="473740" cy="1805411"/>
        </a:xfrm>
        <a:custGeom>
          <a:avLst/>
          <a:gdLst/>
          <a:ahLst/>
          <a:cxnLst/>
          <a:rect l="0" t="0" r="0" b="0"/>
          <a:pathLst>
            <a:path>
              <a:moveTo>
                <a:pt x="0" y="1805411"/>
              </a:moveTo>
              <a:lnTo>
                <a:pt x="236870" y="1805411"/>
              </a:lnTo>
              <a:lnTo>
                <a:pt x="236870" y="0"/>
              </a:lnTo>
              <a:lnTo>
                <a:pt x="47374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BE" sz="700" kern="1200"/>
        </a:p>
      </dsp:txBody>
      <dsp:txXfrm>
        <a:off x="2024029" y="1628172"/>
        <a:ext cx="93326" cy="93326"/>
      </dsp:txXfrm>
    </dsp:sp>
    <dsp:sp modelId="{86277795-2E5C-4B27-AA0B-5D610A556CD2}">
      <dsp:nvSpPr>
        <dsp:cNvPr id="0" name=""/>
        <dsp:cNvSpPr/>
      </dsp:nvSpPr>
      <dsp:spPr>
        <a:xfrm rot="16200000">
          <a:off x="-982001" y="1662150"/>
          <a:ext cx="3800866" cy="1830781"/>
        </a:xfrm>
        <a:prstGeom prst="rect">
          <a:avLst/>
        </a:prstGeom>
        <a:solidFill>
          <a:schemeClr val="accent6">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fr-BE" sz="2700" b="1" kern="1200" dirty="0" err="1">
              <a:solidFill>
                <a:schemeClr val="tx1"/>
              </a:solidFill>
            </a:rPr>
            <a:t>Stap</a:t>
          </a:r>
          <a:r>
            <a:rPr lang="fr-BE" sz="2700" kern="1200" dirty="0">
              <a:solidFill>
                <a:schemeClr val="tx1"/>
              </a:solidFill>
            </a:rPr>
            <a:t> 9: machinale </a:t>
          </a:r>
          <a:r>
            <a:rPr lang="fr-BE" sz="2700" kern="1200" dirty="0" err="1">
              <a:solidFill>
                <a:schemeClr val="tx1"/>
              </a:solidFill>
            </a:rPr>
            <a:t>reiniging</a:t>
          </a:r>
          <a:r>
            <a:rPr lang="fr-BE" sz="2700" kern="1200" dirty="0">
              <a:solidFill>
                <a:schemeClr val="tx1"/>
              </a:solidFill>
            </a:rPr>
            <a:t> en </a:t>
          </a:r>
          <a:r>
            <a:rPr lang="fr-BE" sz="2700" kern="1200" dirty="0" err="1">
              <a:solidFill>
                <a:schemeClr val="tx1"/>
              </a:solidFill>
            </a:rPr>
            <a:t>desinfectie</a:t>
          </a:r>
          <a:endParaRPr lang="fr-BE" sz="2700" kern="1200" dirty="0"/>
        </a:p>
      </dsp:txBody>
      <dsp:txXfrm>
        <a:off x="-982001" y="1662150"/>
        <a:ext cx="3800866" cy="1830781"/>
      </dsp:txXfrm>
    </dsp:sp>
    <dsp:sp modelId="{2415B34C-456D-49DE-A88A-149C1EB1BAF7}">
      <dsp:nvSpPr>
        <dsp:cNvPr id="0" name=""/>
        <dsp:cNvSpPr/>
      </dsp:nvSpPr>
      <dsp:spPr>
        <a:xfrm>
          <a:off x="2307563" y="411047"/>
          <a:ext cx="2368700" cy="722164"/>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BE" sz="1700" kern="1200" dirty="0" err="1">
              <a:solidFill>
                <a:schemeClr val="tx1"/>
              </a:solidFill>
            </a:rPr>
            <a:t>Endoscoop</a:t>
          </a:r>
          <a:r>
            <a:rPr lang="fr-BE" sz="1700" kern="1200" dirty="0">
              <a:solidFill>
                <a:schemeClr val="tx1"/>
              </a:solidFill>
            </a:rPr>
            <a:t> in </a:t>
          </a:r>
          <a:r>
            <a:rPr lang="fr-BE" sz="1700" kern="1200" dirty="0" err="1">
              <a:solidFill>
                <a:schemeClr val="tx1"/>
              </a:solidFill>
            </a:rPr>
            <a:t>desinfector</a:t>
          </a:r>
          <a:r>
            <a:rPr lang="fr-BE" sz="1700" kern="1200" dirty="0">
              <a:solidFill>
                <a:schemeClr val="tx1"/>
              </a:solidFill>
            </a:rPr>
            <a:t> met </a:t>
          </a:r>
          <a:r>
            <a:rPr lang="fr-BE" sz="1700" kern="1200" dirty="0" err="1">
              <a:solidFill>
                <a:schemeClr val="tx1"/>
              </a:solidFill>
            </a:rPr>
            <a:t>handschoenen</a:t>
          </a:r>
          <a:r>
            <a:rPr lang="fr-BE" sz="1700" kern="1200" dirty="0">
              <a:solidFill>
                <a:schemeClr val="tx1"/>
              </a:solidFill>
            </a:rPr>
            <a:t> </a:t>
          </a:r>
          <a:r>
            <a:rPr lang="fr-BE" sz="1700" kern="1200" dirty="0" err="1">
              <a:solidFill>
                <a:schemeClr val="tx1"/>
              </a:solidFill>
            </a:rPr>
            <a:t>plaatsen</a:t>
          </a:r>
          <a:endParaRPr lang="fr-BE" sz="1700" kern="1200" dirty="0">
            <a:solidFill>
              <a:schemeClr val="tx1"/>
            </a:solidFill>
          </a:endParaRPr>
        </a:p>
      </dsp:txBody>
      <dsp:txXfrm>
        <a:off x="2307563" y="411047"/>
        <a:ext cx="2368700" cy="722164"/>
      </dsp:txXfrm>
    </dsp:sp>
    <dsp:sp modelId="{B1AA8403-1EE8-4749-8B07-14754904B243}">
      <dsp:nvSpPr>
        <dsp:cNvPr id="0" name=""/>
        <dsp:cNvSpPr/>
      </dsp:nvSpPr>
      <dsp:spPr>
        <a:xfrm>
          <a:off x="2307563" y="1313753"/>
          <a:ext cx="2368700" cy="722164"/>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BE" sz="1700" kern="1200" dirty="0" err="1">
              <a:solidFill>
                <a:schemeClr val="tx1"/>
              </a:solidFill>
            </a:rPr>
            <a:t>Werkkanalen</a:t>
          </a:r>
          <a:r>
            <a:rPr lang="fr-BE" sz="1700" kern="1200" dirty="0">
              <a:solidFill>
                <a:schemeClr val="tx1"/>
              </a:solidFill>
            </a:rPr>
            <a:t> </a:t>
          </a:r>
          <a:r>
            <a:rPr lang="fr-BE" sz="1700" kern="1200" dirty="0" err="1">
              <a:solidFill>
                <a:schemeClr val="tx1"/>
              </a:solidFill>
            </a:rPr>
            <a:t>aansluiten</a:t>
          </a:r>
          <a:endParaRPr lang="fr-BE" sz="1700" kern="1200" dirty="0">
            <a:solidFill>
              <a:schemeClr val="tx1"/>
            </a:solidFill>
          </a:endParaRPr>
        </a:p>
      </dsp:txBody>
      <dsp:txXfrm>
        <a:off x="2307563" y="1313753"/>
        <a:ext cx="2368700" cy="722164"/>
      </dsp:txXfrm>
    </dsp:sp>
    <dsp:sp modelId="{948BCBB3-BE10-4CE5-9983-1C80B6A9B7C3}">
      <dsp:nvSpPr>
        <dsp:cNvPr id="0" name=""/>
        <dsp:cNvSpPr/>
      </dsp:nvSpPr>
      <dsp:spPr>
        <a:xfrm>
          <a:off x="2307563" y="2216459"/>
          <a:ext cx="2368700" cy="722164"/>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BE" sz="1700" kern="1200" dirty="0" err="1">
              <a:solidFill>
                <a:schemeClr val="tx1"/>
              </a:solidFill>
            </a:rPr>
            <a:t>Toetsen</a:t>
          </a:r>
          <a:r>
            <a:rPr lang="fr-BE" sz="1700" kern="1200" dirty="0">
              <a:solidFill>
                <a:schemeClr val="tx1"/>
              </a:solidFill>
            </a:rPr>
            <a:t>/</a:t>
          </a:r>
          <a:r>
            <a:rPr lang="fr-BE" sz="1700" kern="1200" dirty="0" err="1">
              <a:solidFill>
                <a:schemeClr val="tx1"/>
              </a:solidFill>
            </a:rPr>
            <a:t>ventielen</a:t>
          </a:r>
          <a:r>
            <a:rPr lang="fr-BE" sz="1700" kern="1200" dirty="0">
              <a:solidFill>
                <a:schemeClr val="tx1"/>
              </a:solidFill>
            </a:rPr>
            <a:t> in </a:t>
          </a:r>
          <a:r>
            <a:rPr lang="fr-BE" sz="1700" kern="1200" dirty="0" err="1">
              <a:solidFill>
                <a:schemeClr val="tx1"/>
              </a:solidFill>
            </a:rPr>
            <a:t>draadmandje</a:t>
          </a:r>
          <a:r>
            <a:rPr lang="fr-BE" sz="1700" kern="1200" dirty="0">
              <a:solidFill>
                <a:schemeClr val="tx1"/>
              </a:solidFill>
            </a:rPr>
            <a:t> in </a:t>
          </a:r>
          <a:r>
            <a:rPr lang="fr-BE" sz="1700" kern="1200" dirty="0" err="1">
              <a:solidFill>
                <a:schemeClr val="tx1"/>
              </a:solidFill>
            </a:rPr>
            <a:t>desinfector</a:t>
          </a:r>
          <a:r>
            <a:rPr lang="fr-BE" sz="1700" kern="1200" dirty="0">
              <a:solidFill>
                <a:schemeClr val="tx1"/>
              </a:solidFill>
            </a:rPr>
            <a:t> </a:t>
          </a:r>
          <a:r>
            <a:rPr lang="fr-BE" sz="1700" kern="1200" dirty="0" err="1">
              <a:solidFill>
                <a:schemeClr val="tx1"/>
              </a:solidFill>
            </a:rPr>
            <a:t>plaatsen</a:t>
          </a:r>
          <a:r>
            <a:rPr lang="fr-BE" sz="1700" kern="1200" dirty="0">
              <a:solidFill>
                <a:schemeClr val="tx1"/>
              </a:solidFill>
            </a:rPr>
            <a:t> </a:t>
          </a:r>
        </a:p>
      </dsp:txBody>
      <dsp:txXfrm>
        <a:off x="2307563" y="2216459"/>
        <a:ext cx="2368700" cy="722164"/>
      </dsp:txXfrm>
    </dsp:sp>
    <dsp:sp modelId="{3CE214C5-943B-4279-AC94-EB57B7C0AE0B}">
      <dsp:nvSpPr>
        <dsp:cNvPr id="0" name=""/>
        <dsp:cNvSpPr/>
      </dsp:nvSpPr>
      <dsp:spPr>
        <a:xfrm>
          <a:off x="2307563" y="3119165"/>
          <a:ext cx="2368700" cy="722164"/>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BE" sz="1700" kern="1200" dirty="0" err="1">
              <a:solidFill>
                <a:schemeClr val="tx1"/>
              </a:solidFill>
            </a:rPr>
            <a:t>Handschoenen</a:t>
          </a:r>
          <a:r>
            <a:rPr lang="fr-BE" sz="1700" kern="1200" dirty="0">
              <a:solidFill>
                <a:schemeClr val="tx1"/>
              </a:solidFill>
            </a:rPr>
            <a:t> </a:t>
          </a:r>
          <a:r>
            <a:rPr lang="fr-BE" sz="1700" kern="1200" dirty="0" err="1">
              <a:solidFill>
                <a:schemeClr val="tx1"/>
              </a:solidFill>
            </a:rPr>
            <a:t>uittrekken</a:t>
          </a:r>
          <a:r>
            <a:rPr lang="fr-BE" sz="1700" kern="1200" dirty="0">
              <a:solidFill>
                <a:schemeClr val="tx1"/>
              </a:solidFill>
            </a:rPr>
            <a:t> en </a:t>
          </a:r>
          <a:r>
            <a:rPr lang="fr-BE" sz="1700" kern="1200" dirty="0" err="1">
              <a:solidFill>
                <a:schemeClr val="tx1"/>
              </a:solidFill>
            </a:rPr>
            <a:t>handen</a:t>
          </a:r>
          <a:r>
            <a:rPr lang="fr-BE" sz="1700" kern="1200" dirty="0">
              <a:solidFill>
                <a:schemeClr val="tx1"/>
              </a:solidFill>
            </a:rPr>
            <a:t> </a:t>
          </a:r>
          <a:r>
            <a:rPr lang="fr-BE" sz="1700" kern="1200" dirty="0" err="1">
              <a:solidFill>
                <a:schemeClr val="tx1"/>
              </a:solidFill>
            </a:rPr>
            <a:t>desinfecteren</a:t>
          </a:r>
          <a:endParaRPr lang="fr-BE" sz="1700" kern="1200" dirty="0">
            <a:solidFill>
              <a:schemeClr val="tx1"/>
            </a:solidFill>
          </a:endParaRPr>
        </a:p>
      </dsp:txBody>
      <dsp:txXfrm>
        <a:off x="2307563" y="3119165"/>
        <a:ext cx="2368700" cy="722164"/>
      </dsp:txXfrm>
    </dsp:sp>
    <dsp:sp modelId="{D3F27DF9-79DB-4EF8-94EE-2A6D1B6529B5}">
      <dsp:nvSpPr>
        <dsp:cNvPr id="0" name=""/>
        <dsp:cNvSpPr/>
      </dsp:nvSpPr>
      <dsp:spPr>
        <a:xfrm>
          <a:off x="2307563" y="4021870"/>
          <a:ext cx="2368700" cy="722164"/>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BE" sz="1700" kern="1200" dirty="0">
              <a:solidFill>
                <a:schemeClr val="tx1"/>
              </a:solidFill>
            </a:rPr>
            <a:t>Programma </a:t>
          </a:r>
          <a:r>
            <a:rPr lang="fr-BE" sz="1700" kern="1200" dirty="0" err="1">
              <a:solidFill>
                <a:schemeClr val="tx1"/>
              </a:solidFill>
            </a:rPr>
            <a:t>starten</a:t>
          </a:r>
          <a:endParaRPr lang="fr-BE" sz="1700" kern="1200" dirty="0">
            <a:solidFill>
              <a:schemeClr val="tx1"/>
            </a:solidFill>
          </a:endParaRPr>
        </a:p>
      </dsp:txBody>
      <dsp:txXfrm>
        <a:off x="2307563" y="4021870"/>
        <a:ext cx="2368700" cy="7221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5A575-A2C4-480E-95E5-5341D0ED441B}">
      <dsp:nvSpPr>
        <dsp:cNvPr id="0" name=""/>
        <dsp:cNvSpPr/>
      </dsp:nvSpPr>
      <dsp:spPr>
        <a:xfrm>
          <a:off x="0" y="2720219"/>
          <a:ext cx="7704856" cy="1784758"/>
        </a:xfrm>
        <a:prstGeom prst="rect">
          <a:avLst/>
        </a:prstGeom>
        <a:solidFill>
          <a:schemeClr val="bg1">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fr-BE" sz="3500" b="1" kern="1200" dirty="0" err="1">
              <a:solidFill>
                <a:schemeClr val="tx1"/>
              </a:solidFill>
            </a:rPr>
            <a:t>Stap</a:t>
          </a:r>
          <a:r>
            <a:rPr lang="fr-BE" sz="3500" kern="1200" dirty="0">
              <a:solidFill>
                <a:schemeClr val="tx1"/>
              </a:solidFill>
            </a:rPr>
            <a:t> 11: </a:t>
          </a:r>
          <a:r>
            <a:rPr lang="fr-BE" sz="3500" kern="1200" dirty="0" err="1">
              <a:solidFill>
                <a:schemeClr val="tx1"/>
              </a:solidFill>
            </a:rPr>
            <a:t>Droogproces</a:t>
          </a:r>
          <a:r>
            <a:rPr lang="fr-BE" sz="3500" kern="1200" dirty="0">
              <a:solidFill>
                <a:schemeClr val="tx1"/>
              </a:solidFill>
            </a:rPr>
            <a:t> en </a:t>
          </a:r>
          <a:r>
            <a:rPr lang="fr-BE" sz="3500" kern="1200" dirty="0" err="1">
              <a:solidFill>
                <a:schemeClr val="tx1"/>
              </a:solidFill>
            </a:rPr>
            <a:t>opslag</a:t>
          </a:r>
          <a:endParaRPr lang="fr-BE" sz="3500" kern="1200" dirty="0">
            <a:solidFill>
              <a:schemeClr val="tx1"/>
            </a:solidFill>
          </a:endParaRPr>
        </a:p>
      </dsp:txBody>
      <dsp:txXfrm>
        <a:off x="0" y="2720219"/>
        <a:ext cx="7704856" cy="963769"/>
      </dsp:txXfrm>
    </dsp:sp>
    <dsp:sp modelId="{6C20D79E-6FEA-448D-AC45-B4AFF5624706}">
      <dsp:nvSpPr>
        <dsp:cNvPr id="0" name=""/>
        <dsp:cNvSpPr/>
      </dsp:nvSpPr>
      <dsp:spPr>
        <a:xfrm>
          <a:off x="0" y="3672406"/>
          <a:ext cx="2565777" cy="820989"/>
        </a:xfrm>
        <a:prstGeom prst="rect">
          <a:avLst/>
        </a:prstGeom>
        <a:solidFill>
          <a:schemeClr val="accent6">
            <a:lumMod val="20000"/>
            <a:lumOff val="80000"/>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fr-BE" sz="2500" kern="1200" dirty="0" err="1">
              <a:solidFill>
                <a:schemeClr val="tx1"/>
              </a:solidFill>
            </a:rPr>
            <a:t>Actief</a:t>
          </a:r>
          <a:r>
            <a:rPr lang="fr-BE" sz="2500" kern="1200" dirty="0">
              <a:solidFill>
                <a:schemeClr val="tx1"/>
              </a:solidFill>
            </a:rPr>
            <a:t> </a:t>
          </a:r>
          <a:r>
            <a:rPr lang="fr-BE" sz="2500" kern="1200" dirty="0" err="1">
              <a:solidFill>
                <a:schemeClr val="tx1"/>
              </a:solidFill>
            </a:rPr>
            <a:t>droogkast</a:t>
          </a:r>
          <a:r>
            <a:rPr lang="fr-BE" sz="2500" kern="1200" dirty="0">
              <a:solidFill>
                <a:schemeClr val="tx1"/>
              </a:solidFill>
            </a:rPr>
            <a:t>* </a:t>
          </a:r>
        </a:p>
      </dsp:txBody>
      <dsp:txXfrm>
        <a:off x="0" y="3672406"/>
        <a:ext cx="2565777" cy="820989"/>
      </dsp:txXfrm>
    </dsp:sp>
    <dsp:sp modelId="{70A7A583-9D15-4AA3-AECC-FAE3C4D767A6}">
      <dsp:nvSpPr>
        <dsp:cNvPr id="0" name=""/>
        <dsp:cNvSpPr/>
      </dsp:nvSpPr>
      <dsp:spPr>
        <a:xfrm>
          <a:off x="2592297" y="3672406"/>
          <a:ext cx="2565777" cy="820989"/>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fr-BE" sz="2500" kern="1200" dirty="0" err="1">
              <a:solidFill>
                <a:schemeClr val="tx1"/>
              </a:solidFill>
            </a:rPr>
            <a:t>Andere</a:t>
          </a:r>
          <a:r>
            <a:rPr lang="fr-BE" sz="2500" kern="1200" dirty="0">
              <a:solidFill>
                <a:schemeClr val="tx1"/>
              </a:solidFill>
            </a:rPr>
            <a:t> </a:t>
          </a:r>
          <a:r>
            <a:rPr lang="fr-BE" sz="2500" kern="1200" dirty="0" err="1">
              <a:solidFill>
                <a:schemeClr val="tx1"/>
              </a:solidFill>
            </a:rPr>
            <a:t>droogsystemen</a:t>
          </a:r>
          <a:endParaRPr lang="fr-BE" sz="2500" kern="1200" dirty="0">
            <a:solidFill>
              <a:schemeClr val="tx1"/>
            </a:solidFill>
          </a:endParaRPr>
        </a:p>
      </dsp:txBody>
      <dsp:txXfrm>
        <a:off x="2592297" y="3672406"/>
        <a:ext cx="2565777" cy="820989"/>
      </dsp:txXfrm>
    </dsp:sp>
    <dsp:sp modelId="{60CE4010-AD4A-46CB-A47D-23BBC8268FF5}">
      <dsp:nvSpPr>
        <dsp:cNvPr id="0" name=""/>
        <dsp:cNvSpPr/>
      </dsp:nvSpPr>
      <dsp:spPr>
        <a:xfrm>
          <a:off x="5112558" y="3672406"/>
          <a:ext cx="2565777" cy="820989"/>
        </a:xfrm>
        <a:prstGeom prst="rect">
          <a:avLst/>
        </a:prstGeom>
        <a:solidFill>
          <a:srgbClr val="FFF0C1">
            <a:alpha val="90000"/>
          </a:srgb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fr-BE" sz="2500" kern="1200" dirty="0" err="1">
              <a:solidFill>
                <a:schemeClr val="tx1"/>
              </a:solidFill>
            </a:rPr>
            <a:t>Bewaarkast</a:t>
          </a:r>
          <a:r>
            <a:rPr lang="fr-BE" sz="2500" kern="1200" dirty="0">
              <a:solidFill>
                <a:schemeClr val="tx1"/>
              </a:solidFill>
            </a:rPr>
            <a:t> of bak</a:t>
          </a:r>
        </a:p>
      </dsp:txBody>
      <dsp:txXfrm>
        <a:off x="5112558" y="3672406"/>
        <a:ext cx="2565777" cy="820989"/>
      </dsp:txXfrm>
    </dsp:sp>
    <dsp:sp modelId="{7EBE58A7-F305-4E6E-AF23-D4B35D240DEC}">
      <dsp:nvSpPr>
        <dsp:cNvPr id="0" name=""/>
        <dsp:cNvSpPr/>
      </dsp:nvSpPr>
      <dsp:spPr>
        <a:xfrm rot="10800000">
          <a:off x="0" y="2032"/>
          <a:ext cx="7704856" cy="2744958"/>
        </a:xfrm>
        <a:prstGeom prst="upArrowCallout">
          <a:avLst/>
        </a:prstGeom>
        <a:solidFill>
          <a:srgbClr val="BBF2AC"/>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fr-BE" sz="3500" b="1" kern="1200" dirty="0" err="1">
              <a:solidFill>
                <a:schemeClr val="tx1"/>
              </a:solidFill>
            </a:rPr>
            <a:t>Stap</a:t>
          </a:r>
          <a:r>
            <a:rPr lang="fr-BE" sz="3500" kern="1200" dirty="0">
              <a:solidFill>
                <a:schemeClr val="tx1"/>
              </a:solidFill>
            </a:rPr>
            <a:t> 10: </a:t>
          </a:r>
          <a:r>
            <a:rPr lang="fr-BE" sz="3500" kern="1200" dirty="0" err="1">
              <a:solidFill>
                <a:schemeClr val="tx1"/>
              </a:solidFill>
            </a:rPr>
            <a:t>Vrijgave</a:t>
          </a:r>
          <a:r>
            <a:rPr lang="fr-BE" sz="3500" kern="1200" dirty="0">
              <a:solidFill>
                <a:schemeClr val="tx1"/>
              </a:solidFill>
            </a:rPr>
            <a:t> </a:t>
          </a:r>
          <a:r>
            <a:rPr lang="fr-BE" sz="3500" kern="1200" dirty="0" err="1">
              <a:solidFill>
                <a:srgbClr val="FF0000"/>
              </a:solidFill>
            </a:rPr>
            <a:t>enkel</a:t>
          </a:r>
          <a:r>
            <a:rPr lang="fr-BE" sz="3500" kern="1200" dirty="0">
              <a:solidFill>
                <a:srgbClr val="FF0000"/>
              </a:solidFill>
            </a:rPr>
            <a:t> indien </a:t>
          </a:r>
        </a:p>
      </dsp:txBody>
      <dsp:txXfrm rot="-10800000">
        <a:off x="0" y="2032"/>
        <a:ext cx="7704856" cy="963480"/>
      </dsp:txXfrm>
    </dsp:sp>
    <dsp:sp modelId="{348112D1-A714-4C50-93B3-ACAA85DF819B}">
      <dsp:nvSpPr>
        <dsp:cNvPr id="0" name=""/>
        <dsp:cNvSpPr/>
      </dsp:nvSpPr>
      <dsp:spPr>
        <a:xfrm>
          <a:off x="0" y="978964"/>
          <a:ext cx="2565777" cy="82074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fr-BE" sz="1700" kern="1200" dirty="0" err="1">
              <a:solidFill>
                <a:schemeClr val="tx1"/>
              </a:solidFill>
            </a:rPr>
            <a:t>Reinigings</a:t>
          </a:r>
          <a:r>
            <a:rPr lang="fr-BE" sz="1700" kern="1200" dirty="0">
              <a:solidFill>
                <a:schemeClr val="tx1"/>
              </a:solidFill>
            </a:rPr>
            <a:t>-en </a:t>
          </a:r>
          <a:r>
            <a:rPr lang="fr-BE" sz="1700" kern="1200" dirty="0" err="1">
              <a:solidFill>
                <a:schemeClr val="tx1"/>
              </a:solidFill>
            </a:rPr>
            <a:t>desinfectieproces</a:t>
          </a:r>
          <a:r>
            <a:rPr lang="fr-BE" sz="1700" kern="1200" dirty="0">
              <a:solidFill>
                <a:schemeClr val="tx1"/>
              </a:solidFill>
            </a:rPr>
            <a:t> </a:t>
          </a:r>
          <a:r>
            <a:rPr lang="fr-BE" sz="1700" kern="1200" dirty="0" err="1">
              <a:solidFill>
                <a:schemeClr val="tx1"/>
              </a:solidFill>
            </a:rPr>
            <a:t>zonder</a:t>
          </a:r>
          <a:r>
            <a:rPr lang="fr-BE" sz="1700" kern="1200" dirty="0">
              <a:solidFill>
                <a:schemeClr val="tx1"/>
              </a:solidFill>
            </a:rPr>
            <a:t> </a:t>
          </a:r>
          <a:r>
            <a:rPr lang="fr-BE" sz="1700" kern="1200" dirty="0" err="1">
              <a:solidFill>
                <a:schemeClr val="tx1"/>
              </a:solidFill>
            </a:rPr>
            <a:t>onderbreking</a:t>
          </a:r>
          <a:r>
            <a:rPr lang="fr-BE" sz="1700" kern="1200" dirty="0">
              <a:solidFill>
                <a:schemeClr val="tx1"/>
              </a:solidFill>
            </a:rPr>
            <a:t> </a:t>
          </a:r>
        </a:p>
      </dsp:txBody>
      <dsp:txXfrm>
        <a:off x="0" y="978964"/>
        <a:ext cx="2565777" cy="820742"/>
      </dsp:txXfrm>
    </dsp:sp>
    <dsp:sp modelId="{767359C0-C9E2-4607-8E11-A1D3FE75C8EA}">
      <dsp:nvSpPr>
        <dsp:cNvPr id="0" name=""/>
        <dsp:cNvSpPr/>
      </dsp:nvSpPr>
      <dsp:spPr>
        <a:xfrm>
          <a:off x="2569539" y="965512"/>
          <a:ext cx="2565777" cy="82074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nl-BE" sz="1700" kern="1200" dirty="0">
              <a:solidFill>
                <a:schemeClr val="tx1"/>
              </a:solidFill>
              <a:effectLst/>
              <a:latin typeface="Arial" panose="020B0604020202020204" pitchFamily="34" charset="0"/>
              <a:ea typeface="+mn-ea"/>
              <a:cs typeface="Arial" panose="020B0604020202020204" pitchFamily="34" charset="0"/>
            </a:rPr>
            <a:t>Slangen, afsluitdoppen, kanaalscheiders op plaatst</a:t>
          </a:r>
          <a:endParaRPr lang="fr-BE" sz="1700" kern="1200" dirty="0">
            <a:solidFill>
              <a:schemeClr val="tx1"/>
            </a:solidFill>
          </a:endParaRPr>
        </a:p>
      </dsp:txBody>
      <dsp:txXfrm>
        <a:off x="2569539" y="965512"/>
        <a:ext cx="2565777" cy="820742"/>
      </dsp:txXfrm>
    </dsp:sp>
    <dsp:sp modelId="{8E700C49-7AFC-45D8-9D4C-A261B68B8C84}">
      <dsp:nvSpPr>
        <dsp:cNvPr id="0" name=""/>
        <dsp:cNvSpPr/>
      </dsp:nvSpPr>
      <dsp:spPr>
        <a:xfrm>
          <a:off x="5135316" y="965512"/>
          <a:ext cx="2565777" cy="82074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nl-BE" sz="1700" kern="1200" dirty="0">
              <a:solidFill>
                <a:schemeClr val="tx1"/>
              </a:solidFill>
              <a:effectLst/>
              <a:latin typeface="Arial" panose="020B0604020202020204" pitchFamily="34" charset="0"/>
              <a:ea typeface="+mn-ea"/>
              <a:cs typeface="Arial" panose="020B0604020202020204" pitchFamily="34" charset="0"/>
            </a:rPr>
            <a:t>Geen zichtbare verontreiniging </a:t>
          </a:r>
          <a:endParaRPr lang="fr-BE" sz="1700" kern="1200" dirty="0">
            <a:solidFill>
              <a:schemeClr val="tx1"/>
            </a:solidFill>
          </a:endParaRPr>
        </a:p>
      </dsp:txBody>
      <dsp:txXfrm>
        <a:off x="5135316" y="965512"/>
        <a:ext cx="2565777" cy="8207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08A7C-E8F9-440E-8183-8E711091E5B1}">
      <dsp:nvSpPr>
        <dsp:cNvPr id="0" name=""/>
        <dsp:cNvSpPr/>
      </dsp:nvSpPr>
      <dsp:spPr>
        <a:xfrm>
          <a:off x="1712473" y="0"/>
          <a:ext cx="5846902" cy="1660576"/>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fr-BE" sz="1600" kern="1200"/>
            <a:t>Droogtermijnen tussen 30 min en 120 min</a:t>
          </a:r>
          <a:endParaRPr lang="fr-BE" sz="1600" kern="1200" dirty="0"/>
        </a:p>
        <a:p>
          <a:pPr marL="171450" lvl="1" indent="-171450" algn="l" defTabSz="711200">
            <a:lnSpc>
              <a:spcPct val="90000"/>
            </a:lnSpc>
            <a:spcBef>
              <a:spcPct val="0"/>
            </a:spcBef>
            <a:spcAft>
              <a:spcPct val="15000"/>
            </a:spcAft>
            <a:buChar char="•"/>
          </a:pPr>
          <a:r>
            <a:rPr lang="fr-BE" sz="1600" kern="1200"/>
            <a:t>Werkkanalen aansluiten volgens gebruikaanwijzing van fabrikant</a:t>
          </a:r>
          <a:endParaRPr lang="fr-BE" sz="1600" kern="1200" dirty="0"/>
        </a:p>
        <a:p>
          <a:pPr marL="171450" lvl="1" indent="-171450" algn="l" defTabSz="711200">
            <a:lnSpc>
              <a:spcPct val="90000"/>
            </a:lnSpc>
            <a:spcBef>
              <a:spcPct val="0"/>
            </a:spcBef>
            <a:spcAft>
              <a:spcPct val="15000"/>
            </a:spcAft>
            <a:buChar char="•"/>
          </a:pPr>
          <a:r>
            <a:rPr lang="fr-BE" sz="1600" kern="1200" dirty="0"/>
            <a:t>Verticale of horizontale </a:t>
          </a:r>
          <a:r>
            <a:rPr lang="fr-BE" sz="1600" kern="1200" dirty="0" err="1"/>
            <a:t>positie</a:t>
          </a:r>
          <a:r>
            <a:rPr lang="fr-BE" sz="1600" kern="1200" dirty="0"/>
            <a:t> </a:t>
          </a:r>
        </a:p>
        <a:p>
          <a:pPr marL="171450" lvl="1" indent="-171450" algn="l" defTabSz="711200">
            <a:lnSpc>
              <a:spcPct val="90000"/>
            </a:lnSpc>
            <a:spcBef>
              <a:spcPct val="0"/>
            </a:spcBef>
            <a:spcAft>
              <a:spcPct val="15000"/>
            </a:spcAft>
            <a:buChar char="•"/>
          </a:pPr>
          <a:r>
            <a:rPr lang="fr-BE" sz="1600" kern="1200" dirty="0" err="1"/>
            <a:t>Bewaartermijn</a:t>
          </a:r>
          <a:r>
            <a:rPr lang="fr-BE" sz="1600" kern="1200" dirty="0"/>
            <a:t> </a:t>
          </a:r>
          <a:r>
            <a:rPr lang="fr-BE" sz="1600" kern="1200" dirty="0" err="1"/>
            <a:t>bepaald</a:t>
          </a:r>
          <a:r>
            <a:rPr lang="fr-BE" sz="1600" kern="1200" dirty="0"/>
            <a:t> </a:t>
          </a:r>
          <a:r>
            <a:rPr lang="fr-BE" sz="1600" kern="1200" dirty="0" err="1"/>
            <a:t>door</a:t>
          </a:r>
          <a:r>
            <a:rPr lang="fr-BE" sz="1600" kern="1200" dirty="0"/>
            <a:t> </a:t>
          </a:r>
          <a:r>
            <a:rPr lang="fr-BE" sz="1600" kern="1200" dirty="0" err="1"/>
            <a:t>fabrikant</a:t>
          </a:r>
          <a:endParaRPr lang="fr-BE" sz="1600" kern="1200" dirty="0"/>
        </a:p>
      </dsp:txBody>
      <dsp:txXfrm>
        <a:off x="1712473" y="207572"/>
        <a:ext cx="5224186" cy="1245432"/>
      </dsp:txXfrm>
    </dsp:sp>
    <dsp:sp modelId="{A0DE23BA-7BB1-44EA-8384-276A3F9EBF00}">
      <dsp:nvSpPr>
        <dsp:cNvPr id="0" name=""/>
        <dsp:cNvSpPr/>
      </dsp:nvSpPr>
      <dsp:spPr>
        <a:xfrm>
          <a:off x="3676" y="0"/>
          <a:ext cx="1708797" cy="16605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BE" sz="1900" kern="1200"/>
            <a:t>Droogkast</a:t>
          </a:r>
          <a:endParaRPr lang="fr-BE" sz="1900" kern="1200" dirty="0"/>
        </a:p>
      </dsp:txBody>
      <dsp:txXfrm>
        <a:off x="84739" y="81063"/>
        <a:ext cx="1546671" cy="1498450"/>
      </dsp:txXfrm>
    </dsp:sp>
    <dsp:sp modelId="{385CEF75-4802-4585-AE1C-ED58A8B7ECF5}">
      <dsp:nvSpPr>
        <dsp:cNvPr id="0" name=""/>
        <dsp:cNvSpPr/>
      </dsp:nvSpPr>
      <dsp:spPr>
        <a:xfrm>
          <a:off x="1697001" y="1826634"/>
          <a:ext cx="5862366" cy="1660576"/>
        </a:xfrm>
        <a:prstGeom prst="rightArrow">
          <a:avLst>
            <a:gd name="adj1" fmla="val 75000"/>
            <a:gd name="adj2" fmla="val 50000"/>
          </a:avLst>
        </a:prstGeom>
        <a:solidFill>
          <a:schemeClr val="accent2">
            <a:tint val="40000"/>
            <a:alpha val="90000"/>
            <a:hueOff val="-7200000"/>
            <a:satOff val="-9747"/>
            <a:lumOff val="8138"/>
            <a:alphaOff val="0"/>
          </a:schemeClr>
        </a:solidFill>
        <a:ln w="12700" cap="flat" cmpd="sng" algn="ctr">
          <a:solidFill>
            <a:schemeClr val="accent2">
              <a:tint val="40000"/>
              <a:alpha val="90000"/>
              <a:hueOff val="-7200000"/>
              <a:satOff val="-9747"/>
              <a:lumOff val="81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fr-BE" sz="1600" kern="1200" dirty="0" err="1"/>
            <a:t>Snelle</a:t>
          </a:r>
          <a:r>
            <a:rPr lang="fr-BE" sz="1600" kern="1200" dirty="0"/>
            <a:t> </a:t>
          </a:r>
          <a:r>
            <a:rPr lang="fr-BE" sz="1600" kern="1200" dirty="0" err="1"/>
            <a:t>droging</a:t>
          </a:r>
          <a:r>
            <a:rPr lang="fr-BE" sz="1600" kern="1200" dirty="0"/>
            <a:t> met </a:t>
          </a:r>
          <a:r>
            <a:rPr lang="fr-BE" sz="1600" kern="1200" dirty="0" err="1"/>
            <a:t>warme</a:t>
          </a:r>
          <a:r>
            <a:rPr lang="fr-BE" sz="1600" kern="1200" dirty="0"/>
            <a:t> </a:t>
          </a:r>
          <a:r>
            <a:rPr lang="fr-BE" sz="1600" kern="1200" dirty="0" err="1"/>
            <a:t>lucht</a:t>
          </a:r>
          <a:r>
            <a:rPr lang="fr-BE" sz="1600" kern="1200" dirty="0"/>
            <a:t>, </a:t>
          </a:r>
          <a:r>
            <a:rPr lang="fr-BE" sz="1600" kern="1200" dirty="0" err="1"/>
            <a:t>daarna</a:t>
          </a:r>
          <a:r>
            <a:rPr lang="fr-BE" sz="1600" kern="1200" dirty="0"/>
            <a:t> in </a:t>
          </a:r>
          <a:r>
            <a:rPr lang="fr-BE" sz="1600" kern="1200" dirty="0" err="1"/>
            <a:t>hermetische</a:t>
          </a:r>
          <a:r>
            <a:rPr lang="fr-BE" sz="1600" kern="1200" dirty="0"/>
            <a:t> </a:t>
          </a:r>
          <a:r>
            <a:rPr lang="fr-BE" sz="1600" kern="1200" dirty="0" err="1"/>
            <a:t>éénmalige</a:t>
          </a:r>
          <a:r>
            <a:rPr lang="fr-BE" sz="1600" kern="1200" dirty="0"/>
            <a:t> </a:t>
          </a:r>
          <a:r>
            <a:rPr lang="fr-BE" sz="1600" kern="1200" dirty="0" err="1"/>
            <a:t>plastieke</a:t>
          </a:r>
          <a:r>
            <a:rPr lang="fr-BE" sz="1600" kern="1200" dirty="0"/>
            <a:t> </a:t>
          </a:r>
          <a:r>
            <a:rPr lang="fr-BE" sz="1600" kern="1200" dirty="0" err="1"/>
            <a:t>zak</a:t>
          </a:r>
          <a:r>
            <a:rPr lang="fr-BE" sz="1600" kern="1200" dirty="0"/>
            <a:t> + </a:t>
          </a:r>
          <a:r>
            <a:rPr lang="fr-BE" sz="1600" kern="1200" dirty="0" err="1"/>
            <a:t>ozon</a:t>
          </a:r>
          <a:r>
            <a:rPr lang="fr-BE" sz="1600" kern="1200" dirty="0"/>
            <a:t> </a:t>
          </a:r>
          <a:r>
            <a:rPr lang="fr-BE" sz="1600" kern="1200" dirty="0" err="1"/>
            <a:t>injectie</a:t>
          </a:r>
          <a:endParaRPr lang="fr-BE" sz="1600" kern="1200" dirty="0"/>
        </a:p>
        <a:p>
          <a:pPr marL="171450" lvl="1" indent="-171450" algn="l" defTabSz="711200">
            <a:lnSpc>
              <a:spcPct val="90000"/>
            </a:lnSpc>
            <a:spcBef>
              <a:spcPct val="0"/>
            </a:spcBef>
            <a:spcAft>
              <a:spcPct val="15000"/>
            </a:spcAft>
            <a:buChar char="•"/>
          </a:pPr>
          <a:r>
            <a:rPr lang="fr-BE" sz="1600" kern="1200" dirty="0" err="1"/>
            <a:t>Spoeling</a:t>
          </a:r>
          <a:r>
            <a:rPr lang="fr-BE" sz="1600" kern="1200" dirty="0"/>
            <a:t> met </a:t>
          </a:r>
          <a:r>
            <a:rPr lang="fr-BE" sz="1600" kern="1200" dirty="0" err="1"/>
            <a:t>perazijnzuuroplossing</a:t>
          </a:r>
          <a:r>
            <a:rPr lang="fr-BE" sz="1600" kern="1200" dirty="0"/>
            <a:t>, </a:t>
          </a:r>
          <a:r>
            <a:rPr lang="fr-BE" sz="1600" kern="1200" dirty="0" err="1"/>
            <a:t>nadien</a:t>
          </a:r>
          <a:r>
            <a:rPr lang="fr-BE" sz="1600" kern="1200" dirty="0"/>
            <a:t> </a:t>
          </a:r>
          <a:r>
            <a:rPr lang="fr-BE" sz="1600" kern="1200" dirty="0" err="1"/>
            <a:t>ingepakt</a:t>
          </a:r>
          <a:r>
            <a:rPr lang="fr-BE" sz="1600" kern="1200" dirty="0"/>
            <a:t> in </a:t>
          </a:r>
          <a:r>
            <a:rPr lang="fr-BE" sz="1600" kern="1200" dirty="0" err="1"/>
            <a:t>een</a:t>
          </a:r>
          <a:r>
            <a:rPr lang="fr-BE" sz="1600" kern="1200" dirty="0"/>
            <a:t> </a:t>
          </a:r>
          <a:r>
            <a:rPr lang="fr-BE" sz="1600" kern="1200" dirty="0" err="1"/>
            <a:t>éénmalige</a:t>
          </a:r>
          <a:r>
            <a:rPr lang="fr-BE" sz="1600" kern="1200" dirty="0"/>
            <a:t> semi-</a:t>
          </a:r>
          <a:r>
            <a:rPr lang="fr-BE" sz="1600" kern="1200" dirty="0" err="1"/>
            <a:t>vaccuüm</a:t>
          </a:r>
          <a:r>
            <a:rPr lang="fr-BE" sz="1600" kern="1200" dirty="0"/>
            <a:t> </a:t>
          </a:r>
          <a:r>
            <a:rPr lang="fr-BE" sz="1600" kern="1200" dirty="0" err="1"/>
            <a:t>verpakking</a:t>
          </a:r>
          <a:endParaRPr lang="fr-BE" sz="1600" kern="1200" dirty="0"/>
        </a:p>
      </dsp:txBody>
      <dsp:txXfrm>
        <a:off x="1697001" y="2034206"/>
        <a:ext cx="5239650" cy="1245432"/>
      </dsp:txXfrm>
    </dsp:sp>
    <dsp:sp modelId="{8B8BFB91-7F83-4892-B69F-25E4A245E7F1}">
      <dsp:nvSpPr>
        <dsp:cNvPr id="0" name=""/>
        <dsp:cNvSpPr/>
      </dsp:nvSpPr>
      <dsp:spPr>
        <a:xfrm>
          <a:off x="3685" y="1826634"/>
          <a:ext cx="1693315" cy="1660576"/>
        </a:xfrm>
        <a:prstGeom prst="roundRect">
          <a:avLst/>
        </a:prstGeom>
        <a:solidFill>
          <a:schemeClr val="accent2">
            <a:hueOff val="-7200000"/>
            <a:satOff val="-25001"/>
            <a:lumOff val="300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BE" sz="1900" kern="1200"/>
            <a:t>Andere droogkast systemen</a:t>
          </a:r>
          <a:endParaRPr lang="fr-BE" sz="1900" kern="1200" dirty="0"/>
        </a:p>
      </dsp:txBody>
      <dsp:txXfrm>
        <a:off x="84748" y="1907697"/>
        <a:ext cx="1531189" cy="1498450"/>
      </dsp:txXfrm>
    </dsp:sp>
    <dsp:sp modelId="{D3B0A410-FCEC-40E1-9783-1F417FE67223}">
      <dsp:nvSpPr>
        <dsp:cNvPr id="0" name=""/>
        <dsp:cNvSpPr/>
      </dsp:nvSpPr>
      <dsp:spPr>
        <a:xfrm>
          <a:off x="1773747" y="3653269"/>
          <a:ext cx="5705506" cy="1660576"/>
        </a:xfrm>
        <a:prstGeom prst="rightArrow">
          <a:avLst>
            <a:gd name="adj1" fmla="val 75000"/>
            <a:gd name="adj2" fmla="val 50000"/>
          </a:avLst>
        </a:prstGeom>
        <a:solidFill>
          <a:srgbClr val="FFF0C1">
            <a:alpha val="89804"/>
          </a:srgbClr>
        </a:solidFill>
        <a:ln w="12700" cap="flat" cmpd="sng" algn="ctr">
          <a:solidFill>
            <a:schemeClr val="accent2">
              <a:tint val="40000"/>
              <a:alpha val="90000"/>
              <a:hueOff val="-14400000"/>
              <a:satOff val="-19494"/>
              <a:lumOff val="162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fr-BE" sz="1600" kern="1200" dirty="0" err="1"/>
            <a:t>Gesloten</a:t>
          </a:r>
          <a:r>
            <a:rPr lang="fr-BE" sz="1600" kern="1200" dirty="0"/>
            <a:t> </a:t>
          </a:r>
          <a:r>
            <a:rPr lang="fr-BE" sz="1600" kern="1200" dirty="0" err="1"/>
            <a:t>schone</a:t>
          </a:r>
          <a:r>
            <a:rPr lang="fr-BE" sz="1600" kern="1200" dirty="0"/>
            <a:t>, </a:t>
          </a:r>
          <a:r>
            <a:rPr lang="fr-BE" sz="1600" kern="1200" dirty="0" err="1"/>
            <a:t>stofvrije</a:t>
          </a:r>
          <a:r>
            <a:rPr lang="fr-BE" sz="1600" kern="1200" dirty="0"/>
            <a:t> </a:t>
          </a:r>
          <a:r>
            <a:rPr lang="fr-BE" sz="1600" kern="1200" dirty="0" err="1"/>
            <a:t>omgeving</a:t>
          </a:r>
          <a:r>
            <a:rPr lang="fr-BE" sz="1600" kern="1200" dirty="0"/>
            <a:t> </a:t>
          </a:r>
        </a:p>
        <a:p>
          <a:pPr marL="171450" lvl="1" indent="-171450" algn="l" defTabSz="711200">
            <a:lnSpc>
              <a:spcPct val="90000"/>
            </a:lnSpc>
            <a:spcBef>
              <a:spcPct val="0"/>
            </a:spcBef>
            <a:spcAft>
              <a:spcPct val="15000"/>
            </a:spcAft>
            <a:buChar char="•"/>
          </a:pPr>
          <a:r>
            <a:rPr lang="fr-BE" sz="1600" kern="1200" dirty="0" err="1"/>
            <a:t>Termijn</a:t>
          </a:r>
          <a:r>
            <a:rPr lang="fr-BE" sz="1600" kern="1200" dirty="0"/>
            <a:t> 4u</a:t>
          </a:r>
        </a:p>
        <a:p>
          <a:pPr marL="171450" lvl="1" indent="-171450" algn="l" defTabSz="711200">
            <a:lnSpc>
              <a:spcPct val="90000"/>
            </a:lnSpc>
            <a:spcBef>
              <a:spcPct val="0"/>
            </a:spcBef>
            <a:spcAft>
              <a:spcPct val="15000"/>
            </a:spcAft>
            <a:buChar char="•"/>
          </a:pPr>
          <a:r>
            <a:rPr lang="fr-BE" sz="1600" kern="1200"/>
            <a:t>Termijn &gt; 4u : terug naar stap 9: machinale reiniging en desinfectie</a:t>
          </a:r>
          <a:endParaRPr lang="fr-BE" sz="1600" kern="1200" dirty="0"/>
        </a:p>
      </dsp:txBody>
      <dsp:txXfrm>
        <a:off x="1773747" y="3860841"/>
        <a:ext cx="5082790" cy="1245432"/>
      </dsp:txXfrm>
    </dsp:sp>
    <dsp:sp modelId="{33D553E3-2A48-4C0A-9510-6012DAB5B27C}">
      <dsp:nvSpPr>
        <dsp:cNvPr id="0" name=""/>
        <dsp:cNvSpPr/>
      </dsp:nvSpPr>
      <dsp:spPr>
        <a:xfrm>
          <a:off x="83798" y="3653269"/>
          <a:ext cx="1689949" cy="1660576"/>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BE" sz="1900" kern="1200"/>
            <a:t>Bewaarkast/ bak</a:t>
          </a:r>
          <a:endParaRPr lang="fr-BE" sz="1900" kern="1200" dirty="0"/>
        </a:p>
      </dsp:txBody>
      <dsp:txXfrm>
        <a:off x="164861" y="3734332"/>
        <a:ext cx="1527823" cy="1498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46A35-3C56-4ACC-A141-1E3535273170}">
      <dsp:nvSpPr>
        <dsp:cNvPr id="0" name=""/>
        <dsp:cNvSpPr/>
      </dsp:nvSpPr>
      <dsp:spPr>
        <a:xfrm>
          <a:off x="0" y="2720219"/>
          <a:ext cx="7704856" cy="1784758"/>
        </a:xfrm>
        <a:prstGeom prst="rect">
          <a:avLst/>
        </a:prstGeom>
        <a:solidFill>
          <a:srgbClr val="CCECFF"/>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BE" sz="2300" b="1" kern="1200" dirty="0" err="1">
              <a:solidFill>
                <a:schemeClr val="tx1"/>
              </a:solidFill>
            </a:rPr>
            <a:t>Stap</a:t>
          </a:r>
          <a:r>
            <a:rPr lang="fr-BE" sz="2300" kern="1200" dirty="0">
              <a:solidFill>
                <a:schemeClr val="tx1"/>
              </a:solidFill>
            </a:rPr>
            <a:t> 4: </a:t>
          </a:r>
          <a:r>
            <a:rPr lang="fr-BE" sz="2300" kern="1200" dirty="0" err="1">
              <a:solidFill>
                <a:schemeClr val="tx1"/>
              </a:solidFill>
            </a:rPr>
            <a:t>Eerste</a:t>
          </a:r>
          <a:r>
            <a:rPr lang="fr-BE" sz="2300" kern="1200" dirty="0">
              <a:solidFill>
                <a:schemeClr val="tx1"/>
              </a:solidFill>
            </a:rPr>
            <a:t> </a:t>
          </a:r>
          <a:r>
            <a:rPr lang="fr-BE" sz="2300" kern="1200" dirty="0" err="1">
              <a:solidFill>
                <a:schemeClr val="tx1"/>
              </a:solidFill>
            </a:rPr>
            <a:t>reiniging</a:t>
          </a:r>
          <a:r>
            <a:rPr lang="fr-BE" sz="2300" kern="1200" dirty="0">
              <a:solidFill>
                <a:schemeClr val="tx1"/>
              </a:solidFill>
            </a:rPr>
            <a:t> </a:t>
          </a:r>
          <a:r>
            <a:rPr lang="fr-BE" sz="2300" kern="1200" dirty="0" err="1">
              <a:solidFill>
                <a:schemeClr val="tx1"/>
              </a:solidFill>
            </a:rPr>
            <a:t>door</a:t>
          </a:r>
          <a:r>
            <a:rPr lang="fr-BE" sz="2300" kern="1200" dirty="0">
              <a:solidFill>
                <a:schemeClr val="tx1"/>
              </a:solidFill>
            </a:rPr>
            <a:t> </a:t>
          </a:r>
          <a:r>
            <a:rPr lang="fr-BE" sz="2300" kern="1200" dirty="0" err="1">
              <a:solidFill>
                <a:schemeClr val="tx1"/>
              </a:solidFill>
            </a:rPr>
            <a:t>gebruiker</a:t>
          </a:r>
          <a:r>
            <a:rPr lang="fr-BE" sz="2300" kern="1200" dirty="0">
              <a:solidFill>
                <a:schemeClr val="tx1"/>
              </a:solidFill>
            </a:rPr>
            <a:t> in het </a:t>
          </a:r>
          <a:r>
            <a:rPr lang="fr-BE" sz="2300" kern="1200" dirty="0" err="1">
              <a:solidFill>
                <a:schemeClr val="tx1"/>
              </a:solidFill>
            </a:rPr>
            <a:t>endoscopielokaal</a:t>
          </a:r>
          <a:endParaRPr lang="fr-BE" sz="2300" kern="1200" dirty="0">
            <a:solidFill>
              <a:schemeClr val="tx1"/>
            </a:solidFill>
          </a:endParaRPr>
        </a:p>
      </dsp:txBody>
      <dsp:txXfrm>
        <a:off x="0" y="2720219"/>
        <a:ext cx="7704856" cy="963769"/>
      </dsp:txXfrm>
    </dsp:sp>
    <dsp:sp modelId="{C6D9BBF6-5C77-4643-8B5C-EC2E7BE48F9E}">
      <dsp:nvSpPr>
        <dsp:cNvPr id="0" name=""/>
        <dsp:cNvSpPr/>
      </dsp:nvSpPr>
      <dsp:spPr>
        <a:xfrm>
          <a:off x="3762" y="3672406"/>
          <a:ext cx="2565777" cy="820989"/>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fr-BE" sz="1800" kern="1200" dirty="0" err="1">
              <a:solidFill>
                <a:schemeClr val="tx1"/>
              </a:solidFill>
            </a:rPr>
            <a:t>Onmiddellijk</a:t>
          </a:r>
          <a:r>
            <a:rPr lang="fr-BE" sz="1800" kern="1200" dirty="0">
              <a:solidFill>
                <a:schemeClr val="tx1"/>
              </a:solidFill>
            </a:rPr>
            <a:t> na </a:t>
          </a:r>
          <a:r>
            <a:rPr lang="fr-BE" sz="1800" kern="1200" dirty="0" err="1">
              <a:solidFill>
                <a:schemeClr val="tx1"/>
              </a:solidFill>
            </a:rPr>
            <a:t>onderzoek</a:t>
          </a:r>
          <a:endParaRPr lang="fr-BE" sz="1800" kern="1200" dirty="0">
            <a:solidFill>
              <a:schemeClr val="tx1"/>
            </a:solidFill>
          </a:endParaRPr>
        </a:p>
      </dsp:txBody>
      <dsp:txXfrm>
        <a:off x="3762" y="3672406"/>
        <a:ext cx="2565777" cy="820989"/>
      </dsp:txXfrm>
    </dsp:sp>
    <dsp:sp modelId="{563A90E1-C843-402D-851E-00B0A803BA94}">
      <dsp:nvSpPr>
        <dsp:cNvPr id="0" name=""/>
        <dsp:cNvSpPr/>
      </dsp:nvSpPr>
      <dsp:spPr>
        <a:xfrm>
          <a:off x="2593529" y="3672406"/>
          <a:ext cx="2565777" cy="820989"/>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fr-BE" sz="1800" kern="1200" dirty="0">
              <a:solidFill>
                <a:schemeClr val="tx1"/>
              </a:solidFill>
            </a:rPr>
            <a:t>In </a:t>
          </a:r>
          <a:r>
            <a:rPr lang="fr-BE" sz="1800" kern="1200" dirty="0" err="1">
              <a:solidFill>
                <a:schemeClr val="tx1"/>
              </a:solidFill>
            </a:rPr>
            <a:t>endoscopielokaal</a:t>
          </a:r>
          <a:endParaRPr lang="fr-BE" sz="1800" kern="1200" dirty="0">
            <a:solidFill>
              <a:schemeClr val="tx1"/>
            </a:solidFill>
          </a:endParaRPr>
        </a:p>
      </dsp:txBody>
      <dsp:txXfrm>
        <a:off x="2593529" y="3672406"/>
        <a:ext cx="2565777" cy="820989"/>
      </dsp:txXfrm>
    </dsp:sp>
    <dsp:sp modelId="{4C59EC8C-BA5B-47E4-93AA-6215A5D58249}">
      <dsp:nvSpPr>
        <dsp:cNvPr id="0" name=""/>
        <dsp:cNvSpPr/>
      </dsp:nvSpPr>
      <dsp:spPr>
        <a:xfrm>
          <a:off x="5112558" y="3672406"/>
          <a:ext cx="2565777" cy="820989"/>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fr-BE" sz="1800" kern="1200" dirty="0">
              <a:solidFill>
                <a:schemeClr val="tx1"/>
              </a:solidFill>
            </a:rPr>
            <a:t>Wat het moment </a:t>
          </a:r>
          <a:r>
            <a:rPr lang="fr-BE" sz="1800" kern="1200" dirty="0" err="1">
              <a:solidFill>
                <a:schemeClr val="tx1"/>
              </a:solidFill>
            </a:rPr>
            <a:t>is</a:t>
          </a:r>
          <a:endParaRPr lang="fr-BE" sz="1800" kern="1200" dirty="0">
            <a:solidFill>
              <a:schemeClr val="tx1"/>
            </a:solidFill>
          </a:endParaRPr>
        </a:p>
      </dsp:txBody>
      <dsp:txXfrm>
        <a:off x="5112558" y="3672406"/>
        <a:ext cx="2565777" cy="820989"/>
      </dsp:txXfrm>
    </dsp:sp>
    <dsp:sp modelId="{7EBE58A7-F305-4E6E-AF23-D4B35D240DEC}">
      <dsp:nvSpPr>
        <dsp:cNvPr id="0" name=""/>
        <dsp:cNvSpPr/>
      </dsp:nvSpPr>
      <dsp:spPr>
        <a:xfrm rot="10800000">
          <a:off x="0" y="2032"/>
          <a:ext cx="7704856" cy="2744958"/>
        </a:xfrm>
        <a:prstGeom prst="upArrowCallout">
          <a:avLst/>
        </a:prstGeom>
        <a:solidFill>
          <a:srgbClr val="FFC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BE" sz="2300" b="1" kern="1200" dirty="0" err="1">
              <a:solidFill>
                <a:schemeClr val="tx1"/>
              </a:solidFill>
            </a:rPr>
            <a:t>Stap</a:t>
          </a:r>
          <a:r>
            <a:rPr lang="fr-BE" sz="2300" kern="1200" dirty="0">
              <a:solidFill>
                <a:schemeClr val="tx1"/>
              </a:solidFill>
            </a:rPr>
            <a:t> 3: </a:t>
          </a:r>
          <a:r>
            <a:rPr lang="fr-BE" sz="2300" kern="1200" dirty="0" err="1">
              <a:solidFill>
                <a:schemeClr val="tx1"/>
              </a:solidFill>
            </a:rPr>
            <a:t>Uitvoering</a:t>
          </a:r>
          <a:r>
            <a:rPr lang="fr-BE" sz="2300" kern="1200" dirty="0">
              <a:solidFill>
                <a:schemeClr val="tx1"/>
              </a:solidFill>
            </a:rPr>
            <a:t> endoscopie</a:t>
          </a:r>
        </a:p>
      </dsp:txBody>
      <dsp:txXfrm rot="-10800000">
        <a:off x="0" y="2032"/>
        <a:ext cx="7704856" cy="963480"/>
      </dsp:txXfrm>
    </dsp:sp>
    <dsp:sp modelId="{348112D1-A714-4C50-93B3-ACAA85DF819B}">
      <dsp:nvSpPr>
        <dsp:cNvPr id="0" name=""/>
        <dsp:cNvSpPr/>
      </dsp:nvSpPr>
      <dsp:spPr>
        <a:xfrm>
          <a:off x="3762" y="965512"/>
          <a:ext cx="2565777" cy="82074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fr-BE" sz="1800" kern="1200" dirty="0" err="1">
              <a:solidFill>
                <a:schemeClr val="tx1"/>
              </a:solidFill>
            </a:rPr>
            <a:t>Handhygiëne</a:t>
          </a:r>
          <a:r>
            <a:rPr lang="fr-BE" sz="1800" kern="1200" dirty="0">
              <a:solidFill>
                <a:schemeClr val="tx1"/>
              </a:solidFill>
            </a:rPr>
            <a:t> </a:t>
          </a:r>
          <a:r>
            <a:rPr lang="fr-BE" sz="1800" kern="1200" dirty="0" err="1">
              <a:solidFill>
                <a:schemeClr val="tx1"/>
              </a:solidFill>
            </a:rPr>
            <a:t>toepassen</a:t>
          </a:r>
          <a:r>
            <a:rPr lang="fr-BE" sz="1800" kern="1200" dirty="0">
              <a:solidFill>
                <a:schemeClr val="tx1"/>
              </a:solidFill>
            </a:rPr>
            <a:t> + </a:t>
          </a:r>
          <a:r>
            <a:rPr lang="fr-BE" sz="1800" kern="1200" dirty="0" err="1">
              <a:solidFill>
                <a:schemeClr val="tx1"/>
              </a:solidFill>
            </a:rPr>
            <a:t>handschoenen</a:t>
          </a:r>
          <a:r>
            <a:rPr lang="fr-BE" sz="1800" kern="1200" dirty="0">
              <a:solidFill>
                <a:schemeClr val="tx1"/>
              </a:solidFill>
            </a:rPr>
            <a:t> </a:t>
          </a:r>
          <a:r>
            <a:rPr lang="fr-BE" sz="1800" kern="1200" dirty="0" err="1">
              <a:solidFill>
                <a:schemeClr val="tx1"/>
              </a:solidFill>
            </a:rPr>
            <a:t>dragen</a:t>
          </a:r>
          <a:endParaRPr lang="fr-BE" sz="1800" kern="1200" dirty="0">
            <a:solidFill>
              <a:schemeClr val="tx1"/>
            </a:solidFill>
          </a:endParaRPr>
        </a:p>
      </dsp:txBody>
      <dsp:txXfrm>
        <a:off x="3762" y="965512"/>
        <a:ext cx="2565777" cy="820742"/>
      </dsp:txXfrm>
    </dsp:sp>
    <dsp:sp modelId="{49EDFC3A-2AAC-447D-A7C5-87736397A46A}">
      <dsp:nvSpPr>
        <dsp:cNvPr id="0" name=""/>
        <dsp:cNvSpPr/>
      </dsp:nvSpPr>
      <dsp:spPr>
        <a:xfrm>
          <a:off x="2569539" y="965512"/>
          <a:ext cx="2565777" cy="82074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fr-BE" sz="1800" kern="1200" dirty="0" err="1">
              <a:solidFill>
                <a:schemeClr val="tx1"/>
              </a:solidFill>
            </a:rPr>
            <a:t>Adequate</a:t>
          </a:r>
          <a:r>
            <a:rPr lang="fr-BE" sz="1800" kern="1200" dirty="0">
              <a:solidFill>
                <a:schemeClr val="tx1"/>
              </a:solidFill>
            </a:rPr>
            <a:t> </a:t>
          </a:r>
          <a:r>
            <a:rPr lang="fr-BE" sz="1800" kern="1200" dirty="0" err="1">
              <a:solidFill>
                <a:schemeClr val="tx1"/>
              </a:solidFill>
            </a:rPr>
            <a:t>beschermmiddelen</a:t>
          </a:r>
          <a:r>
            <a:rPr lang="fr-BE" sz="1800" kern="1200" dirty="0">
              <a:solidFill>
                <a:schemeClr val="tx1"/>
              </a:solidFill>
            </a:rPr>
            <a:t> </a:t>
          </a:r>
          <a:r>
            <a:rPr lang="fr-BE" sz="1800" kern="1200" dirty="0" err="1">
              <a:solidFill>
                <a:schemeClr val="tx1"/>
              </a:solidFill>
            </a:rPr>
            <a:t>dragen</a:t>
          </a:r>
          <a:endParaRPr lang="fr-BE" sz="1800" kern="1200" dirty="0">
            <a:solidFill>
              <a:schemeClr val="tx1"/>
            </a:solidFill>
          </a:endParaRPr>
        </a:p>
      </dsp:txBody>
      <dsp:txXfrm>
        <a:off x="2569539" y="965512"/>
        <a:ext cx="2565777" cy="820742"/>
      </dsp:txXfrm>
    </dsp:sp>
    <dsp:sp modelId="{8980AADA-71B0-439F-9312-99B07BD69C40}">
      <dsp:nvSpPr>
        <dsp:cNvPr id="0" name=""/>
        <dsp:cNvSpPr/>
      </dsp:nvSpPr>
      <dsp:spPr>
        <a:xfrm>
          <a:off x="5135316" y="965512"/>
          <a:ext cx="2565777" cy="82074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fr-BE" sz="1800" kern="1200" dirty="0" err="1">
              <a:solidFill>
                <a:schemeClr val="tx1"/>
              </a:solidFill>
            </a:rPr>
            <a:t>Endoscoop</a:t>
          </a:r>
          <a:r>
            <a:rPr lang="fr-BE" sz="1800" kern="1200" dirty="0">
              <a:solidFill>
                <a:schemeClr val="tx1"/>
              </a:solidFill>
            </a:rPr>
            <a:t> in </a:t>
          </a:r>
          <a:r>
            <a:rPr lang="fr-BE" sz="1800" kern="1200" dirty="0" err="1">
              <a:solidFill>
                <a:schemeClr val="tx1"/>
              </a:solidFill>
            </a:rPr>
            <a:t>patiëntdossier</a:t>
          </a:r>
          <a:r>
            <a:rPr lang="fr-BE" sz="1800" kern="1200" dirty="0">
              <a:solidFill>
                <a:schemeClr val="tx1"/>
              </a:solidFill>
            </a:rPr>
            <a:t> </a:t>
          </a:r>
          <a:r>
            <a:rPr lang="fr-BE" sz="1800" kern="1200" dirty="0" err="1">
              <a:solidFill>
                <a:schemeClr val="tx1"/>
              </a:solidFill>
            </a:rPr>
            <a:t>registreren</a:t>
          </a:r>
          <a:endParaRPr lang="fr-BE" sz="1800" kern="1200" dirty="0">
            <a:solidFill>
              <a:schemeClr val="tx1"/>
            </a:solidFill>
          </a:endParaRPr>
        </a:p>
      </dsp:txBody>
      <dsp:txXfrm>
        <a:off x="5135316" y="965512"/>
        <a:ext cx="2565777" cy="820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D4A2E-C761-4CA3-BA72-0A7C8A165E4E}">
      <dsp:nvSpPr>
        <dsp:cNvPr id="0" name=""/>
        <dsp:cNvSpPr/>
      </dsp:nvSpPr>
      <dsp:spPr>
        <a:xfrm>
          <a:off x="2605969" y="2556284"/>
          <a:ext cx="461914" cy="2200428"/>
        </a:xfrm>
        <a:custGeom>
          <a:avLst/>
          <a:gdLst/>
          <a:ahLst/>
          <a:cxnLst/>
          <a:rect l="0" t="0" r="0" b="0"/>
          <a:pathLst>
            <a:path>
              <a:moveTo>
                <a:pt x="0" y="0"/>
              </a:moveTo>
              <a:lnTo>
                <a:pt x="230957" y="0"/>
              </a:lnTo>
              <a:lnTo>
                <a:pt x="230957" y="2200428"/>
              </a:lnTo>
              <a:lnTo>
                <a:pt x="461914" y="22004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BE" sz="800" kern="1200"/>
        </a:p>
      </dsp:txBody>
      <dsp:txXfrm>
        <a:off x="2780717" y="3600289"/>
        <a:ext cx="112419" cy="112419"/>
      </dsp:txXfrm>
    </dsp:sp>
    <dsp:sp modelId="{518AF485-D7EC-4028-9596-0528E44900A3}">
      <dsp:nvSpPr>
        <dsp:cNvPr id="0" name=""/>
        <dsp:cNvSpPr/>
      </dsp:nvSpPr>
      <dsp:spPr>
        <a:xfrm>
          <a:off x="2605969" y="2556284"/>
          <a:ext cx="481429" cy="1320257"/>
        </a:xfrm>
        <a:custGeom>
          <a:avLst/>
          <a:gdLst/>
          <a:ahLst/>
          <a:cxnLst/>
          <a:rect l="0" t="0" r="0" b="0"/>
          <a:pathLst>
            <a:path>
              <a:moveTo>
                <a:pt x="0" y="0"/>
              </a:moveTo>
              <a:lnTo>
                <a:pt x="240714" y="0"/>
              </a:lnTo>
              <a:lnTo>
                <a:pt x="240714" y="1320257"/>
              </a:lnTo>
              <a:lnTo>
                <a:pt x="481429" y="13202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2811552" y="3181280"/>
        <a:ext cx="70264" cy="70264"/>
      </dsp:txXfrm>
    </dsp:sp>
    <dsp:sp modelId="{F1BC683C-2804-4605-B02F-A55EFDD94E7D}">
      <dsp:nvSpPr>
        <dsp:cNvPr id="0" name=""/>
        <dsp:cNvSpPr/>
      </dsp:nvSpPr>
      <dsp:spPr>
        <a:xfrm>
          <a:off x="2605969" y="2556284"/>
          <a:ext cx="461914" cy="440085"/>
        </a:xfrm>
        <a:custGeom>
          <a:avLst/>
          <a:gdLst/>
          <a:ahLst/>
          <a:cxnLst/>
          <a:rect l="0" t="0" r="0" b="0"/>
          <a:pathLst>
            <a:path>
              <a:moveTo>
                <a:pt x="0" y="0"/>
              </a:moveTo>
              <a:lnTo>
                <a:pt x="230957" y="0"/>
              </a:lnTo>
              <a:lnTo>
                <a:pt x="230957" y="440085"/>
              </a:lnTo>
              <a:lnTo>
                <a:pt x="461914" y="4400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2820976" y="2760377"/>
        <a:ext cx="31899" cy="31899"/>
      </dsp:txXfrm>
    </dsp:sp>
    <dsp:sp modelId="{4EAB3C89-88CA-4DF8-B3FD-3D06DAAD58E8}">
      <dsp:nvSpPr>
        <dsp:cNvPr id="0" name=""/>
        <dsp:cNvSpPr/>
      </dsp:nvSpPr>
      <dsp:spPr>
        <a:xfrm>
          <a:off x="2605969" y="2116198"/>
          <a:ext cx="461914" cy="440085"/>
        </a:xfrm>
        <a:custGeom>
          <a:avLst/>
          <a:gdLst/>
          <a:ahLst/>
          <a:cxnLst/>
          <a:rect l="0" t="0" r="0" b="0"/>
          <a:pathLst>
            <a:path>
              <a:moveTo>
                <a:pt x="0" y="440085"/>
              </a:moveTo>
              <a:lnTo>
                <a:pt x="230957" y="440085"/>
              </a:lnTo>
              <a:lnTo>
                <a:pt x="230957" y="0"/>
              </a:lnTo>
              <a:lnTo>
                <a:pt x="46191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2820976" y="2320291"/>
        <a:ext cx="31899" cy="31899"/>
      </dsp:txXfrm>
    </dsp:sp>
    <dsp:sp modelId="{97162536-1191-4F93-ACEF-19685AC00FD9}">
      <dsp:nvSpPr>
        <dsp:cNvPr id="0" name=""/>
        <dsp:cNvSpPr/>
      </dsp:nvSpPr>
      <dsp:spPr>
        <a:xfrm>
          <a:off x="2605969" y="1236027"/>
          <a:ext cx="461914" cy="1320257"/>
        </a:xfrm>
        <a:custGeom>
          <a:avLst/>
          <a:gdLst/>
          <a:ahLst/>
          <a:cxnLst/>
          <a:rect l="0" t="0" r="0" b="0"/>
          <a:pathLst>
            <a:path>
              <a:moveTo>
                <a:pt x="0" y="1320257"/>
              </a:moveTo>
              <a:lnTo>
                <a:pt x="230957" y="1320257"/>
              </a:lnTo>
              <a:lnTo>
                <a:pt x="230957" y="0"/>
              </a:lnTo>
              <a:lnTo>
                <a:pt x="46191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2801958" y="1861187"/>
        <a:ext cx="69936" cy="69936"/>
      </dsp:txXfrm>
    </dsp:sp>
    <dsp:sp modelId="{076363F1-014C-453D-A803-1A76A11E030F}">
      <dsp:nvSpPr>
        <dsp:cNvPr id="0" name=""/>
        <dsp:cNvSpPr/>
      </dsp:nvSpPr>
      <dsp:spPr>
        <a:xfrm>
          <a:off x="2605969" y="355855"/>
          <a:ext cx="461914" cy="2200428"/>
        </a:xfrm>
        <a:custGeom>
          <a:avLst/>
          <a:gdLst/>
          <a:ahLst/>
          <a:cxnLst/>
          <a:rect l="0" t="0" r="0" b="0"/>
          <a:pathLst>
            <a:path>
              <a:moveTo>
                <a:pt x="0" y="2200428"/>
              </a:moveTo>
              <a:lnTo>
                <a:pt x="230957" y="2200428"/>
              </a:lnTo>
              <a:lnTo>
                <a:pt x="230957" y="0"/>
              </a:lnTo>
              <a:lnTo>
                <a:pt x="46191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BE" sz="800" kern="1200"/>
        </a:p>
      </dsp:txBody>
      <dsp:txXfrm>
        <a:off x="2780717" y="1399860"/>
        <a:ext cx="112419" cy="112419"/>
      </dsp:txXfrm>
    </dsp:sp>
    <dsp:sp modelId="{86277795-2E5C-4B27-AA0B-5D610A556CD2}">
      <dsp:nvSpPr>
        <dsp:cNvPr id="0" name=""/>
        <dsp:cNvSpPr/>
      </dsp:nvSpPr>
      <dsp:spPr>
        <a:xfrm rot="16200000">
          <a:off x="-139562" y="1663744"/>
          <a:ext cx="3705985" cy="1785079"/>
        </a:xfrm>
        <a:prstGeom prst="rect">
          <a:avLst/>
        </a:prstGeom>
        <a:solidFill>
          <a:srgbClr val="CCECFF"/>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BE" sz="2800" b="1" kern="1200" dirty="0" err="1">
              <a:solidFill>
                <a:schemeClr val="tx1"/>
              </a:solidFill>
            </a:rPr>
            <a:t>Stap</a:t>
          </a:r>
          <a:r>
            <a:rPr lang="fr-BE" sz="2800" kern="1200" dirty="0">
              <a:solidFill>
                <a:schemeClr val="tx1"/>
              </a:solidFill>
            </a:rPr>
            <a:t> 4: </a:t>
          </a:r>
          <a:r>
            <a:rPr lang="fr-BE" sz="2800" kern="1200" dirty="0" err="1">
              <a:solidFill>
                <a:schemeClr val="tx1"/>
              </a:solidFill>
            </a:rPr>
            <a:t>eerste</a:t>
          </a:r>
          <a:r>
            <a:rPr lang="fr-BE" sz="2800" kern="1200" dirty="0">
              <a:solidFill>
                <a:schemeClr val="tx1"/>
              </a:solidFill>
            </a:rPr>
            <a:t> </a:t>
          </a:r>
          <a:r>
            <a:rPr lang="fr-BE" sz="2800" kern="1200" dirty="0" err="1">
              <a:solidFill>
                <a:schemeClr val="tx1"/>
              </a:solidFill>
            </a:rPr>
            <a:t>reiniging</a:t>
          </a:r>
          <a:r>
            <a:rPr lang="fr-BE" sz="2800" kern="1200" dirty="0">
              <a:solidFill>
                <a:schemeClr val="tx1"/>
              </a:solidFill>
            </a:rPr>
            <a:t> </a:t>
          </a:r>
          <a:r>
            <a:rPr lang="fr-BE" sz="2800" kern="1200" dirty="0" err="1">
              <a:solidFill>
                <a:schemeClr val="tx1"/>
              </a:solidFill>
            </a:rPr>
            <a:t>door</a:t>
          </a:r>
          <a:r>
            <a:rPr lang="fr-BE" sz="2800" kern="1200" dirty="0">
              <a:solidFill>
                <a:schemeClr val="tx1"/>
              </a:solidFill>
            </a:rPr>
            <a:t> </a:t>
          </a:r>
          <a:r>
            <a:rPr lang="fr-BE" sz="2800" kern="1200" dirty="0" err="1">
              <a:solidFill>
                <a:schemeClr val="tx1"/>
              </a:solidFill>
            </a:rPr>
            <a:t>gebruiker</a:t>
          </a:r>
          <a:r>
            <a:rPr lang="fr-BE" sz="2800" kern="1200" dirty="0">
              <a:solidFill>
                <a:schemeClr val="tx1"/>
              </a:solidFill>
            </a:rPr>
            <a:t> in het </a:t>
          </a:r>
          <a:r>
            <a:rPr lang="fr-BE" sz="2800" kern="1200" dirty="0" err="1">
              <a:solidFill>
                <a:schemeClr val="tx1"/>
              </a:solidFill>
            </a:rPr>
            <a:t>endoscopielokaal</a:t>
          </a:r>
          <a:endParaRPr lang="fr-BE" sz="2800" kern="1200" dirty="0"/>
        </a:p>
      </dsp:txBody>
      <dsp:txXfrm>
        <a:off x="-139562" y="1663744"/>
        <a:ext cx="3705985" cy="1785079"/>
      </dsp:txXfrm>
    </dsp:sp>
    <dsp:sp modelId="{2415B34C-456D-49DE-A88A-149C1EB1BAF7}">
      <dsp:nvSpPr>
        <dsp:cNvPr id="0" name=""/>
        <dsp:cNvSpPr/>
      </dsp:nvSpPr>
      <dsp:spPr>
        <a:xfrm>
          <a:off x="3067883" y="3786"/>
          <a:ext cx="3096001" cy="704137"/>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BE" sz="1600" kern="1200" dirty="0">
              <a:solidFill>
                <a:sysClr val="windowText" lastClr="000000"/>
              </a:solidFill>
            </a:rPr>
            <a:t>Biopsie- en </a:t>
          </a:r>
          <a:r>
            <a:rPr lang="fr-BE" sz="1600" kern="1200" dirty="0" err="1">
              <a:solidFill>
                <a:sysClr val="windowText" lastClr="000000"/>
              </a:solidFill>
            </a:rPr>
            <a:t>aspiratiekanaal</a:t>
          </a:r>
          <a:r>
            <a:rPr lang="fr-BE" sz="1600" kern="1200" dirty="0">
              <a:solidFill>
                <a:sysClr val="windowText" lastClr="000000"/>
              </a:solidFill>
            </a:rPr>
            <a:t> met </a:t>
          </a:r>
          <a:r>
            <a:rPr lang="fr-BE" sz="1600" kern="1200" dirty="0" err="1">
              <a:solidFill>
                <a:sysClr val="windowText" lastClr="000000"/>
              </a:solidFill>
            </a:rPr>
            <a:t>drinkbaar</a:t>
          </a:r>
          <a:r>
            <a:rPr lang="fr-BE" sz="1600" kern="1200" dirty="0">
              <a:solidFill>
                <a:sysClr val="windowText" lastClr="000000"/>
              </a:solidFill>
            </a:rPr>
            <a:t> water </a:t>
          </a:r>
          <a:r>
            <a:rPr lang="fr-BE" sz="1600" kern="1200" dirty="0" err="1">
              <a:solidFill>
                <a:sysClr val="windowText" lastClr="000000"/>
              </a:solidFill>
            </a:rPr>
            <a:t>spoelen</a:t>
          </a:r>
          <a:endParaRPr lang="fr-BE" sz="1600" kern="1200" dirty="0">
            <a:solidFill>
              <a:sysClr val="windowText" lastClr="000000"/>
            </a:solidFill>
          </a:endParaRPr>
        </a:p>
      </dsp:txBody>
      <dsp:txXfrm>
        <a:off x="3067883" y="3786"/>
        <a:ext cx="3096001" cy="704137"/>
      </dsp:txXfrm>
    </dsp:sp>
    <dsp:sp modelId="{B1AA8403-1EE8-4749-8B07-14754904B243}">
      <dsp:nvSpPr>
        <dsp:cNvPr id="0" name=""/>
        <dsp:cNvSpPr/>
      </dsp:nvSpPr>
      <dsp:spPr>
        <a:xfrm>
          <a:off x="3067883" y="883958"/>
          <a:ext cx="3094662" cy="704137"/>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BE" sz="1600" kern="1200" dirty="0">
              <a:solidFill>
                <a:sysClr val="windowText" lastClr="000000"/>
              </a:solidFill>
            </a:rPr>
            <a:t>Water/</a:t>
          </a:r>
          <a:r>
            <a:rPr lang="fr-BE" sz="1600" kern="1200" dirty="0" err="1">
              <a:solidFill>
                <a:sysClr val="windowText" lastClr="000000"/>
              </a:solidFill>
            </a:rPr>
            <a:t>luchtkanaal</a:t>
          </a:r>
          <a:r>
            <a:rPr lang="fr-BE" sz="1600" kern="1200" dirty="0">
              <a:solidFill>
                <a:sysClr val="windowText" lastClr="000000"/>
              </a:solidFill>
            </a:rPr>
            <a:t> met </a:t>
          </a:r>
          <a:r>
            <a:rPr lang="fr-BE" sz="1600" kern="1200" dirty="0" err="1">
              <a:solidFill>
                <a:sysClr val="windowText" lastClr="000000"/>
              </a:solidFill>
            </a:rPr>
            <a:t>drinkbaar</a:t>
          </a:r>
          <a:r>
            <a:rPr lang="fr-BE" sz="1600" kern="1200" dirty="0">
              <a:solidFill>
                <a:sysClr val="windowText" lastClr="000000"/>
              </a:solidFill>
            </a:rPr>
            <a:t> water </a:t>
          </a:r>
          <a:r>
            <a:rPr lang="fr-BE" sz="1600" kern="1200" dirty="0" err="1">
              <a:solidFill>
                <a:sysClr val="windowText" lastClr="000000"/>
              </a:solidFill>
            </a:rPr>
            <a:t>spoelen</a:t>
          </a:r>
          <a:r>
            <a:rPr lang="fr-BE" sz="1600" kern="1200" dirty="0">
              <a:solidFill>
                <a:sysClr val="windowText" lastClr="000000"/>
              </a:solidFill>
            </a:rPr>
            <a:t> en met </a:t>
          </a:r>
          <a:r>
            <a:rPr lang="fr-BE" sz="1600" kern="1200" dirty="0" err="1">
              <a:solidFill>
                <a:sysClr val="windowText" lastClr="000000"/>
              </a:solidFill>
            </a:rPr>
            <a:t>lucht</a:t>
          </a:r>
          <a:r>
            <a:rPr lang="fr-BE" sz="1600" kern="1200" dirty="0">
              <a:solidFill>
                <a:sysClr val="windowText" lastClr="000000"/>
              </a:solidFill>
            </a:rPr>
            <a:t> </a:t>
          </a:r>
          <a:r>
            <a:rPr lang="fr-BE" sz="1600" kern="1200" dirty="0" err="1">
              <a:solidFill>
                <a:sysClr val="windowText" lastClr="000000"/>
              </a:solidFill>
            </a:rPr>
            <a:t>doorblazen</a:t>
          </a:r>
          <a:endParaRPr lang="fr-BE" sz="1600" kern="1200" dirty="0">
            <a:solidFill>
              <a:sysClr val="windowText" lastClr="000000"/>
            </a:solidFill>
          </a:endParaRPr>
        </a:p>
      </dsp:txBody>
      <dsp:txXfrm>
        <a:off x="3067883" y="883958"/>
        <a:ext cx="3094662" cy="704137"/>
      </dsp:txXfrm>
    </dsp:sp>
    <dsp:sp modelId="{948BCBB3-BE10-4CE5-9983-1C80B6A9B7C3}">
      <dsp:nvSpPr>
        <dsp:cNvPr id="0" name=""/>
        <dsp:cNvSpPr/>
      </dsp:nvSpPr>
      <dsp:spPr>
        <a:xfrm>
          <a:off x="3067883" y="1764130"/>
          <a:ext cx="3096001" cy="704137"/>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BE" sz="1600" kern="1200" dirty="0" err="1">
              <a:solidFill>
                <a:sysClr val="windowText" lastClr="000000"/>
              </a:solidFill>
            </a:rPr>
            <a:t>Buitenkant</a:t>
          </a:r>
          <a:r>
            <a:rPr lang="fr-BE" sz="1600" kern="1200" dirty="0">
              <a:solidFill>
                <a:sysClr val="windowText" lastClr="000000"/>
              </a:solidFill>
            </a:rPr>
            <a:t> met </a:t>
          </a:r>
          <a:r>
            <a:rPr lang="fr-BE" sz="1600" kern="1200" dirty="0" err="1">
              <a:solidFill>
                <a:sysClr val="windowText" lastClr="000000"/>
              </a:solidFill>
            </a:rPr>
            <a:t>een</a:t>
          </a:r>
          <a:r>
            <a:rPr lang="fr-BE" sz="1600" kern="1200" dirty="0">
              <a:solidFill>
                <a:sysClr val="windowText" lastClr="000000"/>
              </a:solidFill>
            </a:rPr>
            <a:t> </a:t>
          </a:r>
          <a:r>
            <a:rPr lang="fr-BE" sz="1600" kern="1200" dirty="0" err="1">
              <a:solidFill>
                <a:sysClr val="windowText" lastClr="000000"/>
              </a:solidFill>
            </a:rPr>
            <a:t>onsteriele</a:t>
          </a:r>
          <a:r>
            <a:rPr lang="fr-BE" sz="1600" kern="1200" dirty="0">
              <a:solidFill>
                <a:sysClr val="windowText" lastClr="000000"/>
              </a:solidFill>
            </a:rPr>
            <a:t> </a:t>
          </a:r>
          <a:r>
            <a:rPr lang="fr-BE" sz="1600" kern="1200" dirty="0" err="1">
              <a:solidFill>
                <a:sysClr val="windowText" lastClr="000000"/>
              </a:solidFill>
            </a:rPr>
            <a:t>vochtige</a:t>
          </a:r>
          <a:r>
            <a:rPr lang="fr-BE" sz="1600" kern="1200" dirty="0">
              <a:solidFill>
                <a:sysClr val="windowText" lastClr="000000"/>
              </a:solidFill>
            </a:rPr>
            <a:t> </a:t>
          </a:r>
          <a:r>
            <a:rPr lang="fr-BE" sz="1600" kern="1200" dirty="0" err="1">
              <a:solidFill>
                <a:sysClr val="windowText" lastClr="000000"/>
              </a:solidFill>
            </a:rPr>
            <a:t>gaas</a:t>
          </a:r>
          <a:r>
            <a:rPr lang="fr-BE" sz="1600" kern="1200" dirty="0">
              <a:solidFill>
                <a:sysClr val="windowText" lastClr="000000"/>
              </a:solidFill>
            </a:rPr>
            <a:t> </a:t>
          </a:r>
          <a:r>
            <a:rPr lang="fr-BE" sz="1600" kern="1200" dirty="0" err="1">
              <a:solidFill>
                <a:sysClr val="windowText" lastClr="000000"/>
              </a:solidFill>
            </a:rPr>
            <a:t>voor</a:t>
          </a:r>
          <a:r>
            <a:rPr lang="fr-BE" sz="1600" kern="1200" dirty="0">
              <a:solidFill>
                <a:sysClr val="windowText" lastClr="000000"/>
              </a:solidFill>
            </a:rPr>
            <a:t> </a:t>
          </a:r>
          <a:r>
            <a:rPr lang="fr-BE" sz="1600" kern="1200" dirty="0" err="1">
              <a:solidFill>
                <a:sysClr val="windowText" lastClr="000000"/>
              </a:solidFill>
            </a:rPr>
            <a:t>éénmalige</a:t>
          </a:r>
          <a:r>
            <a:rPr lang="fr-BE" sz="1600" kern="1200" dirty="0">
              <a:solidFill>
                <a:sysClr val="windowText" lastClr="000000"/>
              </a:solidFill>
            </a:rPr>
            <a:t> </a:t>
          </a:r>
          <a:r>
            <a:rPr lang="fr-BE" sz="1600" kern="1200" dirty="0" err="1">
              <a:solidFill>
                <a:sysClr val="windowText" lastClr="000000"/>
              </a:solidFill>
            </a:rPr>
            <a:t>gebruik</a:t>
          </a:r>
          <a:r>
            <a:rPr lang="fr-BE" sz="1600" kern="1200" dirty="0">
              <a:solidFill>
                <a:sysClr val="windowText" lastClr="000000"/>
              </a:solidFill>
            </a:rPr>
            <a:t> </a:t>
          </a:r>
          <a:r>
            <a:rPr lang="fr-BE" sz="1600" kern="1200" dirty="0" err="1">
              <a:solidFill>
                <a:sysClr val="windowText" lastClr="000000"/>
              </a:solidFill>
            </a:rPr>
            <a:t>reinigen</a:t>
          </a:r>
          <a:endParaRPr lang="fr-BE" sz="1600" kern="1200" dirty="0">
            <a:solidFill>
              <a:sysClr val="windowText" lastClr="000000"/>
            </a:solidFill>
          </a:endParaRPr>
        </a:p>
      </dsp:txBody>
      <dsp:txXfrm>
        <a:off x="3067883" y="1764130"/>
        <a:ext cx="3096001" cy="704137"/>
      </dsp:txXfrm>
    </dsp:sp>
    <dsp:sp modelId="{D3F27DF9-79DB-4EF8-94EE-2A6D1B6529B5}">
      <dsp:nvSpPr>
        <dsp:cNvPr id="0" name=""/>
        <dsp:cNvSpPr/>
      </dsp:nvSpPr>
      <dsp:spPr>
        <a:xfrm>
          <a:off x="3067883" y="2644301"/>
          <a:ext cx="3096001" cy="704137"/>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BE" sz="1600" kern="1200" dirty="0" err="1">
              <a:solidFill>
                <a:sysClr val="windowText" lastClr="000000"/>
              </a:solidFill>
            </a:rPr>
            <a:t>Bedieningsknoppen</a:t>
          </a:r>
          <a:r>
            <a:rPr lang="fr-BE" sz="1600" kern="1200" dirty="0">
              <a:solidFill>
                <a:sysClr val="windowText" lastClr="000000"/>
              </a:solidFill>
            </a:rPr>
            <a:t> in neutrale stand </a:t>
          </a:r>
          <a:r>
            <a:rPr lang="fr-BE" sz="1600" kern="1200" dirty="0" err="1">
              <a:solidFill>
                <a:sysClr val="windowText" lastClr="000000"/>
              </a:solidFill>
            </a:rPr>
            <a:t>zetten</a:t>
          </a:r>
          <a:r>
            <a:rPr lang="fr-BE" sz="1600" kern="1200" dirty="0">
              <a:solidFill>
                <a:sysClr val="windowText" lastClr="000000"/>
              </a:solidFill>
            </a:rPr>
            <a:t> </a:t>
          </a:r>
        </a:p>
      </dsp:txBody>
      <dsp:txXfrm>
        <a:off x="3067883" y="2644301"/>
        <a:ext cx="3096001" cy="704137"/>
      </dsp:txXfrm>
    </dsp:sp>
    <dsp:sp modelId="{603A97F7-B92C-4581-AD5D-F1E47E89BDBD}">
      <dsp:nvSpPr>
        <dsp:cNvPr id="0" name=""/>
        <dsp:cNvSpPr/>
      </dsp:nvSpPr>
      <dsp:spPr>
        <a:xfrm>
          <a:off x="3087399" y="3524473"/>
          <a:ext cx="3096001" cy="704137"/>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BE" sz="1600" kern="1200" dirty="0" err="1">
              <a:solidFill>
                <a:sysClr val="windowText" lastClr="000000"/>
              </a:solidFill>
            </a:rPr>
            <a:t>Endoscoop</a:t>
          </a:r>
          <a:r>
            <a:rPr lang="fr-BE" sz="1600" kern="1200" dirty="0">
              <a:solidFill>
                <a:sysClr val="windowText" lastClr="000000"/>
              </a:solidFill>
            </a:rPr>
            <a:t> </a:t>
          </a:r>
          <a:r>
            <a:rPr lang="fr-BE" sz="1600" kern="1200" dirty="0" err="1">
              <a:solidFill>
                <a:sysClr val="windowText" lastClr="000000"/>
              </a:solidFill>
            </a:rPr>
            <a:t>ontkoppelen</a:t>
          </a:r>
          <a:r>
            <a:rPr lang="fr-BE" sz="1600" kern="1200" dirty="0">
              <a:solidFill>
                <a:sysClr val="windowText" lastClr="000000"/>
              </a:solidFill>
            </a:rPr>
            <a:t> + in </a:t>
          </a:r>
          <a:r>
            <a:rPr lang="fr-BE" sz="1600" kern="1200" dirty="0" err="1">
              <a:solidFill>
                <a:sysClr val="windowText" lastClr="000000"/>
              </a:solidFill>
            </a:rPr>
            <a:t>transportbak</a:t>
          </a:r>
          <a:r>
            <a:rPr lang="fr-BE" sz="1600" kern="1200" dirty="0">
              <a:solidFill>
                <a:sysClr val="windowText" lastClr="000000"/>
              </a:solidFill>
            </a:rPr>
            <a:t> </a:t>
          </a:r>
          <a:r>
            <a:rPr lang="fr-BE" sz="1600" kern="1200" dirty="0" err="1">
              <a:solidFill>
                <a:sysClr val="windowText" lastClr="000000"/>
              </a:solidFill>
            </a:rPr>
            <a:t>leggen</a:t>
          </a:r>
          <a:endParaRPr lang="fr-BE" sz="1600" kern="1200" dirty="0">
            <a:solidFill>
              <a:sysClr val="windowText" lastClr="000000"/>
            </a:solidFill>
          </a:endParaRPr>
        </a:p>
      </dsp:txBody>
      <dsp:txXfrm>
        <a:off x="3087399" y="3524473"/>
        <a:ext cx="3096001" cy="704137"/>
      </dsp:txXfrm>
    </dsp:sp>
    <dsp:sp modelId="{D4441976-3766-4995-A9B2-ADAE43356895}">
      <dsp:nvSpPr>
        <dsp:cNvPr id="0" name=""/>
        <dsp:cNvSpPr/>
      </dsp:nvSpPr>
      <dsp:spPr>
        <a:xfrm>
          <a:off x="3067883" y="4404644"/>
          <a:ext cx="3096001" cy="704137"/>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BE" sz="1600" kern="1200" dirty="0" err="1">
              <a:solidFill>
                <a:sysClr val="windowText" lastClr="000000"/>
              </a:solidFill>
            </a:rPr>
            <a:t>Handschoenen</a:t>
          </a:r>
          <a:r>
            <a:rPr lang="fr-BE" sz="1600" kern="1200" dirty="0">
              <a:solidFill>
                <a:sysClr val="windowText" lastClr="000000"/>
              </a:solidFill>
            </a:rPr>
            <a:t> </a:t>
          </a:r>
          <a:r>
            <a:rPr lang="fr-BE" sz="1600" kern="1200" dirty="0" err="1">
              <a:solidFill>
                <a:sysClr val="windowText" lastClr="000000"/>
              </a:solidFill>
            </a:rPr>
            <a:t>verwijderen</a:t>
          </a:r>
          <a:r>
            <a:rPr lang="fr-BE" sz="1600" kern="1200" dirty="0">
              <a:solidFill>
                <a:sysClr val="windowText" lastClr="000000"/>
              </a:solidFill>
            </a:rPr>
            <a:t> en </a:t>
          </a:r>
          <a:r>
            <a:rPr lang="fr-BE" sz="1600" kern="1200" dirty="0" err="1">
              <a:solidFill>
                <a:sysClr val="windowText" lastClr="000000"/>
              </a:solidFill>
            </a:rPr>
            <a:t>handen</a:t>
          </a:r>
          <a:r>
            <a:rPr lang="fr-BE" sz="1600" kern="1200" dirty="0">
              <a:solidFill>
                <a:sysClr val="windowText" lastClr="000000"/>
              </a:solidFill>
            </a:rPr>
            <a:t> </a:t>
          </a:r>
          <a:r>
            <a:rPr lang="fr-BE" sz="1600" kern="1200" dirty="0" err="1">
              <a:solidFill>
                <a:sysClr val="windowText" lastClr="000000"/>
              </a:solidFill>
            </a:rPr>
            <a:t>desinfecteren</a:t>
          </a:r>
          <a:endParaRPr lang="fr-BE" sz="1600" kern="1200" dirty="0">
            <a:solidFill>
              <a:sysClr val="windowText" lastClr="000000"/>
            </a:solidFill>
          </a:endParaRPr>
        </a:p>
      </dsp:txBody>
      <dsp:txXfrm>
        <a:off x="3067883" y="4404644"/>
        <a:ext cx="3096001" cy="7041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46A35-3C56-4ACC-A141-1E3535273170}">
      <dsp:nvSpPr>
        <dsp:cNvPr id="0" name=""/>
        <dsp:cNvSpPr/>
      </dsp:nvSpPr>
      <dsp:spPr>
        <a:xfrm>
          <a:off x="0" y="2720219"/>
          <a:ext cx="7704856" cy="1784758"/>
        </a:xfrm>
        <a:prstGeom prst="rect">
          <a:avLst/>
        </a:prstGeom>
        <a:solidFill>
          <a:srgbClr val="CCECFF"/>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fr-BE" sz="3200" b="1" kern="1200" dirty="0" err="1">
              <a:solidFill>
                <a:schemeClr val="tx1"/>
              </a:solidFill>
            </a:rPr>
            <a:t>Stap</a:t>
          </a:r>
          <a:r>
            <a:rPr lang="fr-BE" sz="3200" kern="1200" dirty="0">
              <a:solidFill>
                <a:schemeClr val="tx1"/>
              </a:solidFill>
            </a:rPr>
            <a:t> 6: </a:t>
          </a:r>
          <a:r>
            <a:rPr lang="fr-BE" sz="3200" kern="1200" dirty="0" err="1">
              <a:solidFill>
                <a:schemeClr val="tx1"/>
              </a:solidFill>
            </a:rPr>
            <a:t>Voorbereiding</a:t>
          </a:r>
          <a:r>
            <a:rPr lang="fr-BE" sz="3200" kern="1200" dirty="0">
              <a:solidFill>
                <a:schemeClr val="tx1"/>
              </a:solidFill>
            </a:rPr>
            <a:t> </a:t>
          </a:r>
          <a:r>
            <a:rPr lang="fr-BE" sz="3200" kern="1200" dirty="0" err="1">
              <a:solidFill>
                <a:schemeClr val="tx1"/>
              </a:solidFill>
            </a:rPr>
            <a:t>voorreiniging</a:t>
          </a:r>
          <a:endParaRPr lang="fr-BE" sz="3200" kern="1200" dirty="0">
            <a:solidFill>
              <a:schemeClr val="tx1"/>
            </a:solidFill>
          </a:endParaRPr>
        </a:p>
      </dsp:txBody>
      <dsp:txXfrm>
        <a:off x="0" y="2720219"/>
        <a:ext cx="7704856" cy="963769"/>
      </dsp:txXfrm>
    </dsp:sp>
    <dsp:sp modelId="{C6D9BBF6-5C77-4643-8B5C-EC2E7BE48F9E}">
      <dsp:nvSpPr>
        <dsp:cNvPr id="0" name=""/>
        <dsp:cNvSpPr/>
      </dsp:nvSpPr>
      <dsp:spPr>
        <a:xfrm>
          <a:off x="3762" y="3672406"/>
          <a:ext cx="2565777" cy="820989"/>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fr-BE" sz="1700" kern="1200" dirty="0" err="1">
              <a:solidFill>
                <a:schemeClr val="tx1"/>
              </a:solidFill>
            </a:rPr>
            <a:t>Vuile</a:t>
          </a:r>
          <a:r>
            <a:rPr lang="fr-BE" sz="1700" kern="1200" dirty="0">
              <a:solidFill>
                <a:schemeClr val="tx1"/>
              </a:solidFill>
            </a:rPr>
            <a:t> zone - </a:t>
          </a:r>
          <a:r>
            <a:rPr lang="fr-BE" sz="1700" kern="1200" dirty="0" err="1">
              <a:solidFill>
                <a:schemeClr val="tx1"/>
              </a:solidFill>
            </a:rPr>
            <a:t>desinfectielokaal</a:t>
          </a:r>
          <a:endParaRPr lang="fr-BE" sz="1700" kern="1200" dirty="0">
            <a:solidFill>
              <a:schemeClr val="tx1"/>
            </a:solidFill>
          </a:endParaRPr>
        </a:p>
      </dsp:txBody>
      <dsp:txXfrm>
        <a:off x="3762" y="3672406"/>
        <a:ext cx="2565777" cy="820989"/>
      </dsp:txXfrm>
    </dsp:sp>
    <dsp:sp modelId="{563A90E1-C843-402D-851E-00B0A803BA94}">
      <dsp:nvSpPr>
        <dsp:cNvPr id="0" name=""/>
        <dsp:cNvSpPr/>
      </dsp:nvSpPr>
      <dsp:spPr>
        <a:xfrm>
          <a:off x="2593529" y="3672406"/>
          <a:ext cx="2565777" cy="820989"/>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fr-BE" sz="1700" kern="1200" dirty="0" err="1">
              <a:solidFill>
                <a:schemeClr val="tx1"/>
              </a:solidFill>
            </a:rPr>
            <a:t>Adequate</a:t>
          </a:r>
          <a:r>
            <a:rPr lang="fr-BE" sz="1700" kern="1200" dirty="0">
              <a:solidFill>
                <a:schemeClr val="tx1"/>
              </a:solidFill>
            </a:rPr>
            <a:t> </a:t>
          </a:r>
          <a:r>
            <a:rPr lang="fr-BE" sz="1700" kern="1200" dirty="0" err="1">
              <a:solidFill>
                <a:schemeClr val="tx1"/>
              </a:solidFill>
            </a:rPr>
            <a:t>beschermingsmiddelen</a:t>
          </a:r>
          <a:r>
            <a:rPr lang="fr-BE" sz="1700" kern="1200" dirty="0">
              <a:solidFill>
                <a:schemeClr val="tx1"/>
              </a:solidFill>
            </a:rPr>
            <a:t> </a:t>
          </a:r>
          <a:r>
            <a:rPr lang="fr-BE" sz="1700" kern="1200" dirty="0" err="1">
              <a:solidFill>
                <a:schemeClr val="tx1"/>
              </a:solidFill>
            </a:rPr>
            <a:t>dragen</a:t>
          </a:r>
          <a:r>
            <a:rPr lang="fr-BE" sz="1700" kern="1200" dirty="0">
              <a:solidFill>
                <a:schemeClr val="tx1"/>
              </a:solidFill>
            </a:rPr>
            <a:t> </a:t>
          </a:r>
        </a:p>
      </dsp:txBody>
      <dsp:txXfrm>
        <a:off x="2593529" y="3672406"/>
        <a:ext cx="2565777" cy="820989"/>
      </dsp:txXfrm>
    </dsp:sp>
    <dsp:sp modelId="{4C59EC8C-BA5B-47E4-93AA-6215A5D58249}">
      <dsp:nvSpPr>
        <dsp:cNvPr id="0" name=""/>
        <dsp:cNvSpPr/>
      </dsp:nvSpPr>
      <dsp:spPr>
        <a:xfrm>
          <a:off x="5112558" y="3672406"/>
          <a:ext cx="2565777" cy="820989"/>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fr-BE" sz="1700" kern="1200" dirty="0" err="1">
              <a:solidFill>
                <a:schemeClr val="tx1"/>
              </a:solidFill>
            </a:rPr>
            <a:t>Uitrusting</a:t>
          </a:r>
          <a:r>
            <a:rPr lang="fr-BE" sz="1700" kern="1200" dirty="0">
              <a:solidFill>
                <a:schemeClr val="tx1"/>
              </a:solidFill>
            </a:rPr>
            <a:t> en </a:t>
          </a:r>
          <a:r>
            <a:rPr lang="fr-BE" sz="1700" kern="1200" dirty="0" err="1">
              <a:solidFill>
                <a:schemeClr val="tx1"/>
              </a:solidFill>
            </a:rPr>
            <a:t>hulpmiddelen</a:t>
          </a:r>
          <a:r>
            <a:rPr lang="fr-BE" sz="1700" kern="1200" dirty="0">
              <a:solidFill>
                <a:schemeClr val="tx1"/>
              </a:solidFill>
            </a:rPr>
            <a:t> ter </a:t>
          </a:r>
          <a:r>
            <a:rPr lang="fr-BE" sz="1700" kern="1200" dirty="0" err="1">
              <a:solidFill>
                <a:schemeClr val="tx1"/>
              </a:solidFill>
            </a:rPr>
            <a:t>beschikking</a:t>
          </a:r>
          <a:r>
            <a:rPr lang="fr-BE" sz="1700" kern="1200" dirty="0">
              <a:solidFill>
                <a:schemeClr val="tx1"/>
              </a:solidFill>
            </a:rPr>
            <a:t> </a:t>
          </a:r>
        </a:p>
      </dsp:txBody>
      <dsp:txXfrm>
        <a:off x="5112558" y="3672406"/>
        <a:ext cx="2565777" cy="820989"/>
      </dsp:txXfrm>
    </dsp:sp>
    <dsp:sp modelId="{7EBE58A7-F305-4E6E-AF23-D4B35D240DEC}">
      <dsp:nvSpPr>
        <dsp:cNvPr id="0" name=""/>
        <dsp:cNvSpPr/>
      </dsp:nvSpPr>
      <dsp:spPr>
        <a:xfrm rot="10800000">
          <a:off x="0" y="2032"/>
          <a:ext cx="7704856" cy="2744958"/>
        </a:xfrm>
        <a:prstGeom prst="upArrowCallout">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fr-BE" sz="3200" b="1" kern="1200" dirty="0" err="1">
              <a:solidFill>
                <a:schemeClr val="tx1"/>
              </a:solidFill>
            </a:rPr>
            <a:t>Stap</a:t>
          </a:r>
          <a:r>
            <a:rPr lang="fr-BE" sz="3200" kern="1200" dirty="0">
              <a:solidFill>
                <a:schemeClr val="tx1"/>
              </a:solidFill>
            </a:rPr>
            <a:t> 5: Transport </a:t>
          </a:r>
          <a:r>
            <a:rPr lang="fr-BE" sz="3200" kern="1200" dirty="0" err="1">
              <a:solidFill>
                <a:schemeClr val="tx1"/>
              </a:solidFill>
            </a:rPr>
            <a:t>gebruikte</a:t>
          </a:r>
          <a:r>
            <a:rPr lang="fr-BE" sz="3200" kern="1200" dirty="0">
              <a:solidFill>
                <a:schemeClr val="tx1"/>
              </a:solidFill>
            </a:rPr>
            <a:t> </a:t>
          </a:r>
          <a:r>
            <a:rPr lang="fr-BE" sz="3200" kern="1200" dirty="0" err="1">
              <a:solidFill>
                <a:schemeClr val="tx1"/>
              </a:solidFill>
            </a:rPr>
            <a:t>endoscoop</a:t>
          </a:r>
          <a:endParaRPr lang="fr-BE" sz="3200" kern="1200" dirty="0">
            <a:solidFill>
              <a:schemeClr val="tx1"/>
            </a:solidFill>
          </a:endParaRPr>
        </a:p>
      </dsp:txBody>
      <dsp:txXfrm rot="-10800000">
        <a:off x="0" y="2032"/>
        <a:ext cx="7704856" cy="963480"/>
      </dsp:txXfrm>
    </dsp:sp>
    <dsp:sp modelId="{348112D1-A714-4C50-93B3-ACAA85DF819B}">
      <dsp:nvSpPr>
        <dsp:cNvPr id="0" name=""/>
        <dsp:cNvSpPr/>
      </dsp:nvSpPr>
      <dsp:spPr>
        <a:xfrm>
          <a:off x="3762" y="965512"/>
          <a:ext cx="2565777" cy="82074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fr-BE" sz="1700" kern="1200" dirty="0" err="1">
              <a:solidFill>
                <a:schemeClr val="tx1"/>
              </a:solidFill>
            </a:rPr>
            <a:t>Indentificatie</a:t>
          </a:r>
          <a:r>
            <a:rPr lang="fr-BE" sz="1700" kern="1200" dirty="0">
              <a:solidFill>
                <a:schemeClr val="tx1"/>
              </a:solidFill>
            </a:rPr>
            <a:t> </a:t>
          </a:r>
          <a:r>
            <a:rPr lang="fr-BE" sz="1700" kern="1200" dirty="0" err="1">
              <a:solidFill>
                <a:schemeClr val="tx1"/>
              </a:solidFill>
            </a:rPr>
            <a:t>als</a:t>
          </a:r>
          <a:r>
            <a:rPr lang="fr-BE" sz="1700" kern="1200" dirty="0">
              <a:solidFill>
                <a:schemeClr val="tx1"/>
              </a:solidFill>
            </a:rPr>
            <a:t> « </a:t>
          </a:r>
          <a:r>
            <a:rPr lang="fr-BE" sz="1700" kern="1200" dirty="0" err="1">
              <a:solidFill>
                <a:schemeClr val="tx1"/>
              </a:solidFill>
            </a:rPr>
            <a:t>vuile</a:t>
          </a:r>
          <a:r>
            <a:rPr lang="fr-BE" sz="1700" kern="1200" dirty="0">
              <a:solidFill>
                <a:schemeClr val="tx1"/>
              </a:solidFill>
            </a:rPr>
            <a:t> » </a:t>
          </a:r>
          <a:r>
            <a:rPr lang="fr-BE" sz="1700" kern="1200" dirty="0" err="1">
              <a:solidFill>
                <a:schemeClr val="tx1"/>
              </a:solidFill>
            </a:rPr>
            <a:t>endoscoop</a:t>
          </a:r>
          <a:endParaRPr lang="fr-BE" sz="1700" kern="1200" dirty="0">
            <a:solidFill>
              <a:schemeClr val="tx1"/>
            </a:solidFill>
          </a:endParaRPr>
        </a:p>
      </dsp:txBody>
      <dsp:txXfrm>
        <a:off x="3762" y="965512"/>
        <a:ext cx="2565777" cy="820742"/>
      </dsp:txXfrm>
    </dsp:sp>
    <dsp:sp modelId="{49EDFC3A-2AAC-447D-A7C5-87736397A46A}">
      <dsp:nvSpPr>
        <dsp:cNvPr id="0" name=""/>
        <dsp:cNvSpPr/>
      </dsp:nvSpPr>
      <dsp:spPr>
        <a:xfrm>
          <a:off x="2569539" y="965512"/>
          <a:ext cx="2565777" cy="82074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fr-BE" sz="1700" kern="1200" dirty="0" err="1">
              <a:solidFill>
                <a:schemeClr val="tx1"/>
              </a:solidFill>
            </a:rPr>
            <a:t>Verpakking</a:t>
          </a:r>
          <a:r>
            <a:rPr lang="fr-BE" sz="1700" kern="1200" dirty="0">
              <a:solidFill>
                <a:schemeClr val="tx1"/>
              </a:solidFill>
            </a:rPr>
            <a:t> of in </a:t>
          </a:r>
          <a:r>
            <a:rPr lang="fr-BE" sz="1700" kern="1200" dirty="0" err="1">
              <a:solidFill>
                <a:schemeClr val="tx1"/>
              </a:solidFill>
            </a:rPr>
            <a:t>een</a:t>
          </a:r>
          <a:r>
            <a:rPr lang="fr-BE" sz="1700" kern="1200" dirty="0">
              <a:solidFill>
                <a:schemeClr val="tx1"/>
              </a:solidFill>
            </a:rPr>
            <a:t> </a:t>
          </a:r>
          <a:r>
            <a:rPr lang="fr-BE" sz="1700" kern="1200" dirty="0" err="1">
              <a:solidFill>
                <a:schemeClr val="tx1"/>
              </a:solidFill>
            </a:rPr>
            <a:t>gesloten</a:t>
          </a:r>
          <a:r>
            <a:rPr lang="fr-BE" sz="1700" kern="1200" dirty="0">
              <a:solidFill>
                <a:schemeClr val="tx1"/>
              </a:solidFill>
            </a:rPr>
            <a:t> </a:t>
          </a:r>
          <a:r>
            <a:rPr lang="fr-BE" sz="1700" kern="1200" dirty="0" err="1">
              <a:solidFill>
                <a:schemeClr val="tx1"/>
              </a:solidFill>
            </a:rPr>
            <a:t>transportbak</a:t>
          </a:r>
          <a:endParaRPr lang="fr-BE" sz="1700" kern="1200" dirty="0">
            <a:solidFill>
              <a:schemeClr val="tx1"/>
            </a:solidFill>
          </a:endParaRPr>
        </a:p>
      </dsp:txBody>
      <dsp:txXfrm>
        <a:off x="2569539" y="965512"/>
        <a:ext cx="2565777" cy="820742"/>
      </dsp:txXfrm>
    </dsp:sp>
    <dsp:sp modelId="{0D00072A-8274-47F1-B13D-F2A60DA3261C}">
      <dsp:nvSpPr>
        <dsp:cNvPr id="0" name=""/>
        <dsp:cNvSpPr/>
      </dsp:nvSpPr>
      <dsp:spPr>
        <a:xfrm>
          <a:off x="5135316" y="965512"/>
          <a:ext cx="2565777" cy="82074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fr-BE" sz="1700" kern="1200" dirty="0" err="1">
              <a:solidFill>
                <a:schemeClr val="tx1"/>
              </a:solidFill>
            </a:rPr>
            <a:t>Vuile</a:t>
          </a:r>
          <a:r>
            <a:rPr lang="fr-BE" sz="1700" kern="1200" dirty="0">
              <a:solidFill>
                <a:schemeClr val="tx1"/>
              </a:solidFill>
            </a:rPr>
            <a:t> zone - </a:t>
          </a:r>
          <a:r>
            <a:rPr lang="fr-BE" sz="1700" kern="1200" dirty="0" err="1">
              <a:solidFill>
                <a:schemeClr val="tx1"/>
              </a:solidFill>
            </a:rPr>
            <a:t>desinfectielokaal</a:t>
          </a:r>
          <a:endParaRPr lang="fr-BE" sz="1700" kern="1200" dirty="0">
            <a:solidFill>
              <a:schemeClr val="tx1"/>
            </a:solidFill>
          </a:endParaRPr>
        </a:p>
      </dsp:txBody>
      <dsp:txXfrm>
        <a:off x="5135316" y="965512"/>
        <a:ext cx="2565777" cy="8207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BE36B-1E15-4718-9EF3-560E893CEB7C}">
      <dsp:nvSpPr>
        <dsp:cNvPr id="0" name=""/>
        <dsp:cNvSpPr/>
      </dsp:nvSpPr>
      <dsp:spPr>
        <a:xfrm>
          <a:off x="2849864" y="2473485"/>
          <a:ext cx="533863" cy="1990995"/>
        </a:xfrm>
        <a:custGeom>
          <a:avLst/>
          <a:gdLst/>
          <a:ahLst/>
          <a:cxnLst/>
          <a:rect l="0" t="0" r="0" b="0"/>
          <a:pathLst>
            <a:path>
              <a:moveTo>
                <a:pt x="0" y="0"/>
              </a:moveTo>
              <a:lnTo>
                <a:pt x="266931" y="0"/>
              </a:lnTo>
              <a:lnTo>
                <a:pt x="266931" y="1990995"/>
              </a:lnTo>
              <a:lnTo>
                <a:pt x="533863" y="19909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BE" sz="700" kern="1200"/>
        </a:p>
      </dsp:txBody>
      <dsp:txXfrm>
        <a:off x="3065263" y="3417449"/>
        <a:ext cx="103066" cy="103066"/>
      </dsp:txXfrm>
    </dsp:sp>
    <dsp:sp modelId="{F1BC683C-2804-4605-B02F-A55EFDD94E7D}">
      <dsp:nvSpPr>
        <dsp:cNvPr id="0" name=""/>
        <dsp:cNvSpPr/>
      </dsp:nvSpPr>
      <dsp:spPr>
        <a:xfrm>
          <a:off x="2849864" y="2473485"/>
          <a:ext cx="533863" cy="977033"/>
        </a:xfrm>
        <a:custGeom>
          <a:avLst/>
          <a:gdLst/>
          <a:ahLst/>
          <a:cxnLst/>
          <a:rect l="0" t="0" r="0" b="0"/>
          <a:pathLst>
            <a:path>
              <a:moveTo>
                <a:pt x="0" y="0"/>
              </a:moveTo>
              <a:lnTo>
                <a:pt x="266931" y="0"/>
              </a:lnTo>
              <a:lnTo>
                <a:pt x="266931" y="977033"/>
              </a:lnTo>
              <a:lnTo>
                <a:pt x="533863" y="9770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3088962" y="2934167"/>
        <a:ext cx="55668" cy="55668"/>
      </dsp:txXfrm>
    </dsp:sp>
    <dsp:sp modelId="{4EAB3C89-88CA-4DF8-B3FD-3D06DAAD58E8}">
      <dsp:nvSpPr>
        <dsp:cNvPr id="0" name=""/>
        <dsp:cNvSpPr/>
      </dsp:nvSpPr>
      <dsp:spPr>
        <a:xfrm>
          <a:off x="2849864" y="2390835"/>
          <a:ext cx="533863" cy="91440"/>
        </a:xfrm>
        <a:custGeom>
          <a:avLst/>
          <a:gdLst/>
          <a:ahLst/>
          <a:cxnLst/>
          <a:rect l="0" t="0" r="0" b="0"/>
          <a:pathLst>
            <a:path>
              <a:moveTo>
                <a:pt x="0" y="82649"/>
              </a:moveTo>
              <a:lnTo>
                <a:pt x="266931" y="82649"/>
              </a:lnTo>
              <a:lnTo>
                <a:pt x="266931" y="45720"/>
              </a:lnTo>
              <a:lnTo>
                <a:pt x="533863"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3103417" y="2423177"/>
        <a:ext cx="26756" cy="26756"/>
      </dsp:txXfrm>
    </dsp:sp>
    <dsp:sp modelId="{97162536-1191-4F93-ACEF-19685AC00FD9}">
      <dsp:nvSpPr>
        <dsp:cNvPr id="0" name=""/>
        <dsp:cNvSpPr/>
      </dsp:nvSpPr>
      <dsp:spPr>
        <a:xfrm>
          <a:off x="2849864" y="1422592"/>
          <a:ext cx="533863" cy="1050892"/>
        </a:xfrm>
        <a:custGeom>
          <a:avLst/>
          <a:gdLst/>
          <a:ahLst/>
          <a:cxnLst/>
          <a:rect l="0" t="0" r="0" b="0"/>
          <a:pathLst>
            <a:path>
              <a:moveTo>
                <a:pt x="0" y="1050892"/>
              </a:moveTo>
              <a:lnTo>
                <a:pt x="266931" y="1050892"/>
              </a:lnTo>
              <a:lnTo>
                <a:pt x="266931" y="0"/>
              </a:lnTo>
              <a:lnTo>
                <a:pt x="5338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3087328" y="1918570"/>
        <a:ext cx="58936" cy="58936"/>
      </dsp:txXfrm>
    </dsp:sp>
    <dsp:sp modelId="{076363F1-014C-453D-A803-1A76A11E030F}">
      <dsp:nvSpPr>
        <dsp:cNvPr id="0" name=""/>
        <dsp:cNvSpPr/>
      </dsp:nvSpPr>
      <dsp:spPr>
        <a:xfrm>
          <a:off x="2849864" y="408630"/>
          <a:ext cx="533863" cy="2064854"/>
        </a:xfrm>
        <a:custGeom>
          <a:avLst/>
          <a:gdLst/>
          <a:ahLst/>
          <a:cxnLst/>
          <a:rect l="0" t="0" r="0" b="0"/>
          <a:pathLst>
            <a:path>
              <a:moveTo>
                <a:pt x="0" y="2064854"/>
              </a:moveTo>
              <a:lnTo>
                <a:pt x="266931" y="2064854"/>
              </a:lnTo>
              <a:lnTo>
                <a:pt x="266931" y="0"/>
              </a:lnTo>
              <a:lnTo>
                <a:pt x="5338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BE" sz="800" kern="1200"/>
        </a:p>
      </dsp:txBody>
      <dsp:txXfrm>
        <a:off x="3063477" y="1387738"/>
        <a:ext cx="106637" cy="106637"/>
      </dsp:txXfrm>
    </dsp:sp>
    <dsp:sp modelId="{86277795-2E5C-4B27-AA0B-5D610A556CD2}">
      <dsp:nvSpPr>
        <dsp:cNvPr id="0" name=""/>
        <dsp:cNvSpPr/>
      </dsp:nvSpPr>
      <dsp:spPr>
        <a:xfrm rot="16200000">
          <a:off x="-313004" y="1445274"/>
          <a:ext cx="4269316" cy="2056421"/>
        </a:xfrm>
        <a:prstGeom prst="rect">
          <a:avLst/>
        </a:prstGeom>
        <a:solidFill>
          <a:srgbClr val="CCECFF"/>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BE" sz="2400" b="1" kern="1200" dirty="0" err="1">
              <a:solidFill>
                <a:schemeClr val="tx1"/>
              </a:solidFill>
            </a:rPr>
            <a:t>Stap</a:t>
          </a:r>
          <a:r>
            <a:rPr lang="fr-BE" sz="2400" kern="1200" dirty="0">
              <a:solidFill>
                <a:schemeClr val="tx1"/>
              </a:solidFill>
            </a:rPr>
            <a:t>  6: </a:t>
          </a:r>
          <a:r>
            <a:rPr lang="fr-BE" sz="2400" kern="1200" dirty="0" err="1">
              <a:solidFill>
                <a:schemeClr val="tx1"/>
              </a:solidFill>
            </a:rPr>
            <a:t>Voorbereiding</a:t>
          </a:r>
          <a:r>
            <a:rPr lang="fr-BE" sz="2400" kern="1200" dirty="0">
              <a:solidFill>
                <a:schemeClr val="tx1"/>
              </a:solidFill>
            </a:rPr>
            <a:t> van </a:t>
          </a:r>
          <a:r>
            <a:rPr lang="fr-BE" sz="2400" kern="1200" dirty="0" err="1">
              <a:solidFill>
                <a:schemeClr val="tx1"/>
              </a:solidFill>
            </a:rPr>
            <a:t>voorreiniging</a:t>
          </a:r>
          <a:endParaRPr lang="fr-BE" sz="2400" kern="1200" dirty="0"/>
        </a:p>
      </dsp:txBody>
      <dsp:txXfrm>
        <a:off x="-313004" y="1445274"/>
        <a:ext cx="4269316" cy="2056421"/>
      </dsp:txXfrm>
    </dsp:sp>
    <dsp:sp modelId="{2415B34C-456D-49DE-A88A-149C1EB1BAF7}">
      <dsp:nvSpPr>
        <dsp:cNvPr id="0" name=""/>
        <dsp:cNvSpPr/>
      </dsp:nvSpPr>
      <dsp:spPr>
        <a:xfrm>
          <a:off x="3383728" y="3045"/>
          <a:ext cx="2660638" cy="811170"/>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r-BE" sz="1900" kern="1200" dirty="0" err="1">
              <a:solidFill>
                <a:sysClr val="windowText" lastClr="000000"/>
              </a:solidFill>
            </a:rPr>
            <a:t>Beschermkap</a:t>
          </a:r>
          <a:r>
            <a:rPr lang="fr-BE" sz="1900" kern="1200" dirty="0">
              <a:solidFill>
                <a:sysClr val="windowText" lastClr="000000"/>
              </a:solidFill>
            </a:rPr>
            <a:t> op </a:t>
          </a:r>
          <a:r>
            <a:rPr lang="fr-BE" sz="1900" kern="1200" dirty="0" err="1">
              <a:solidFill>
                <a:sysClr val="windowText" lastClr="000000"/>
              </a:solidFill>
            </a:rPr>
            <a:t>endoscoop</a:t>
          </a:r>
          <a:r>
            <a:rPr lang="fr-BE" sz="1900" kern="1200" dirty="0">
              <a:solidFill>
                <a:sysClr val="windowText" lastClr="000000"/>
              </a:solidFill>
            </a:rPr>
            <a:t> </a:t>
          </a:r>
          <a:r>
            <a:rPr lang="fr-BE" sz="1900" kern="1200" dirty="0" err="1">
              <a:solidFill>
                <a:sysClr val="windowText" lastClr="000000"/>
              </a:solidFill>
            </a:rPr>
            <a:t>aanbrengen</a:t>
          </a:r>
          <a:endParaRPr lang="fr-BE" sz="1900" kern="1200" dirty="0">
            <a:solidFill>
              <a:sysClr val="windowText" lastClr="000000"/>
            </a:solidFill>
          </a:endParaRPr>
        </a:p>
      </dsp:txBody>
      <dsp:txXfrm>
        <a:off x="3383728" y="3045"/>
        <a:ext cx="2660638" cy="811170"/>
      </dsp:txXfrm>
    </dsp:sp>
    <dsp:sp modelId="{B1AA8403-1EE8-4749-8B07-14754904B243}">
      <dsp:nvSpPr>
        <dsp:cNvPr id="0" name=""/>
        <dsp:cNvSpPr/>
      </dsp:nvSpPr>
      <dsp:spPr>
        <a:xfrm>
          <a:off x="3383728" y="1017007"/>
          <a:ext cx="2660638" cy="811170"/>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r-BE" sz="1900" kern="1200" dirty="0">
              <a:solidFill>
                <a:sysClr val="windowText" lastClr="000000"/>
              </a:solidFill>
            </a:rPr>
            <a:t>Met </a:t>
          </a:r>
          <a:r>
            <a:rPr lang="fr-BE" sz="1900" kern="1200" dirty="0" err="1">
              <a:solidFill>
                <a:sysClr val="windowText" lastClr="000000"/>
              </a:solidFill>
            </a:rPr>
            <a:t>voorgeschreven</a:t>
          </a:r>
          <a:r>
            <a:rPr lang="fr-BE" sz="1900" kern="1200" dirty="0">
              <a:solidFill>
                <a:sysClr val="windowText" lastClr="000000"/>
              </a:solidFill>
            </a:rPr>
            <a:t> </a:t>
          </a:r>
          <a:r>
            <a:rPr lang="fr-BE" sz="1900" kern="1200" dirty="0" err="1">
              <a:solidFill>
                <a:sysClr val="windowText" lastClr="000000"/>
              </a:solidFill>
            </a:rPr>
            <a:t>reinigingsmiddel</a:t>
          </a:r>
          <a:r>
            <a:rPr lang="fr-BE" sz="1900" kern="1200" dirty="0">
              <a:solidFill>
                <a:sysClr val="windowText" lastClr="000000"/>
              </a:solidFill>
            </a:rPr>
            <a:t> de </a:t>
          </a:r>
          <a:r>
            <a:rPr lang="fr-BE" sz="1900" kern="1200" dirty="0" err="1">
              <a:solidFill>
                <a:sysClr val="windowText" lastClr="000000"/>
              </a:solidFill>
            </a:rPr>
            <a:t>zuivere</a:t>
          </a:r>
          <a:r>
            <a:rPr lang="fr-BE" sz="1900" kern="1200" dirty="0">
              <a:solidFill>
                <a:sysClr val="windowText" lastClr="000000"/>
              </a:solidFill>
            </a:rPr>
            <a:t> </a:t>
          </a:r>
          <a:r>
            <a:rPr lang="fr-BE" sz="1900" kern="1200" dirty="0" err="1">
              <a:solidFill>
                <a:sysClr val="windowText" lastClr="000000"/>
              </a:solidFill>
            </a:rPr>
            <a:t>wasbak</a:t>
          </a:r>
          <a:r>
            <a:rPr lang="fr-BE" sz="1900" kern="1200" dirty="0">
              <a:solidFill>
                <a:sysClr val="windowText" lastClr="000000"/>
              </a:solidFill>
            </a:rPr>
            <a:t> </a:t>
          </a:r>
          <a:r>
            <a:rPr lang="fr-BE" sz="1900" kern="1200" dirty="0" err="1">
              <a:solidFill>
                <a:sysClr val="windowText" lastClr="000000"/>
              </a:solidFill>
            </a:rPr>
            <a:t>vullen</a:t>
          </a:r>
          <a:endParaRPr lang="fr-BE" sz="1900" kern="1200" dirty="0">
            <a:solidFill>
              <a:sysClr val="windowText" lastClr="000000"/>
            </a:solidFill>
          </a:endParaRPr>
        </a:p>
      </dsp:txBody>
      <dsp:txXfrm>
        <a:off x="3383728" y="1017007"/>
        <a:ext cx="2660638" cy="811170"/>
      </dsp:txXfrm>
    </dsp:sp>
    <dsp:sp modelId="{948BCBB3-BE10-4CE5-9983-1C80B6A9B7C3}">
      <dsp:nvSpPr>
        <dsp:cNvPr id="0" name=""/>
        <dsp:cNvSpPr/>
      </dsp:nvSpPr>
      <dsp:spPr>
        <a:xfrm>
          <a:off x="3383728" y="2030970"/>
          <a:ext cx="2660638" cy="811170"/>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r-BE" sz="1900" kern="1200" dirty="0" err="1">
              <a:solidFill>
                <a:sysClr val="windowText" lastClr="000000"/>
              </a:solidFill>
            </a:rPr>
            <a:t>Ventielen</a:t>
          </a:r>
          <a:r>
            <a:rPr lang="fr-BE" sz="1900" kern="1200" dirty="0">
              <a:solidFill>
                <a:sysClr val="windowText" lastClr="000000"/>
              </a:solidFill>
            </a:rPr>
            <a:t> en </a:t>
          </a:r>
          <a:r>
            <a:rPr lang="fr-BE" sz="1900" kern="1200" dirty="0" err="1">
              <a:solidFill>
                <a:sysClr val="windowText" lastClr="000000"/>
              </a:solidFill>
            </a:rPr>
            <a:t>wegwerpbare</a:t>
          </a:r>
          <a:r>
            <a:rPr lang="fr-BE" sz="1900" kern="1200" dirty="0">
              <a:solidFill>
                <a:sysClr val="windowText" lastClr="000000"/>
              </a:solidFill>
            </a:rPr>
            <a:t> </a:t>
          </a:r>
          <a:r>
            <a:rPr lang="fr-BE" sz="1900" kern="1200" dirty="0" err="1">
              <a:solidFill>
                <a:sysClr val="windowText" lastClr="000000"/>
              </a:solidFill>
            </a:rPr>
            <a:t>kapjes</a:t>
          </a:r>
          <a:r>
            <a:rPr lang="fr-BE" sz="1900" kern="1200" dirty="0">
              <a:solidFill>
                <a:sysClr val="windowText" lastClr="000000"/>
              </a:solidFill>
            </a:rPr>
            <a:t>* </a:t>
          </a:r>
          <a:r>
            <a:rPr lang="fr-BE" sz="1900" kern="1200" dirty="0" err="1">
              <a:solidFill>
                <a:sysClr val="windowText" lastClr="000000"/>
              </a:solidFill>
            </a:rPr>
            <a:t>verwijderen</a:t>
          </a:r>
          <a:endParaRPr lang="fr-BE" sz="1900" kern="1200" dirty="0">
            <a:solidFill>
              <a:sysClr val="windowText" lastClr="000000"/>
            </a:solidFill>
          </a:endParaRPr>
        </a:p>
      </dsp:txBody>
      <dsp:txXfrm>
        <a:off x="3383728" y="2030970"/>
        <a:ext cx="2660638" cy="811170"/>
      </dsp:txXfrm>
    </dsp:sp>
    <dsp:sp modelId="{D3F27DF9-79DB-4EF8-94EE-2A6D1B6529B5}">
      <dsp:nvSpPr>
        <dsp:cNvPr id="0" name=""/>
        <dsp:cNvSpPr/>
      </dsp:nvSpPr>
      <dsp:spPr>
        <a:xfrm>
          <a:off x="3383728" y="3044933"/>
          <a:ext cx="2660638" cy="811170"/>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r-BE" sz="1900" kern="1200" dirty="0" err="1">
              <a:solidFill>
                <a:sysClr val="windowText" lastClr="000000"/>
              </a:solidFill>
            </a:rPr>
            <a:t>Herbruikbare</a:t>
          </a:r>
          <a:r>
            <a:rPr lang="fr-BE" sz="1900" kern="1200" dirty="0">
              <a:solidFill>
                <a:sysClr val="windowText" lastClr="000000"/>
              </a:solidFill>
            </a:rPr>
            <a:t> </a:t>
          </a:r>
          <a:r>
            <a:rPr lang="fr-BE" sz="1900" kern="1200" dirty="0" err="1">
              <a:solidFill>
                <a:sysClr val="windowText" lastClr="000000"/>
              </a:solidFill>
            </a:rPr>
            <a:t>ventielen</a:t>
          </a:r>
          <a:r>
            <a:rPr lang="fr-BE" sz="1900" kern="1200" dirty="0">
              <a:solidFill>
                <a:sysClr val="windowText" lastClr="000000"/>
              </a:solidFill>
            </a:rPr>
            <a:t> </a:t>
          </a:r>
          <a:r>
            <a:rPr lang="fr-BE" sz="1900" kern="1200" dirty="0" err="1">
              <a:solidFill>
                <a:sysClr val="windowText" lastClr="000000"/>
              </a:solidFill>
            </a:rPr>
            <a:t>reinigen</a:t>
          </a:r>
          <a:endParaRPr lang="fr-BE" sz="1900" kern="1200" dirty="0">
            <a:solidFill>
              <a:sysClr val="windowText" lastClr="000000"/>
            </a:solidFill>
          </a:endParaRPr>
        </a:p>
      </dsp:txBody>
      <dsp:txXfrm>
        <a:off x="3383728" y="3044933"/>
        <a:ext cx="2660638" cy="811170"/>
      </dsp:txXfrm>
    </dsp:sp>
    <dsp:sp modelId="{809F1271-1D75-4978-B674-5904660980DA}">
      <dsp:nvSpPr>
        <dsp:cNvPr id="0" name=""/>
        <dsp:cNvSpPr/>
      </dsp:nvSpPr>
      <dsp:spPr>
        <a:xfrm>
          <a:off x="3383728" y="4058895"/>
          <a:ext cx="2660638" cy="811170"/>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r-BE" sz="1900" kern="1200" dirty="0" err="1">
              <a:solidFill>
                <a:sysClr val="windowText" lastClr="000000"/>
              </a:solidFill>
            </a:rPr>
            <a:t>Transportbak</a:t>
          </a:r>
          <a:r>
            <a:rPr lang="fr-BE" sz="1900" kern="1200" dirty="0">
              <a:solidFill>
                <a:sysClr val="windowText" lastClr="000000"/>
              </a:solidFill>
            </a:rPr>
            <a:t> </a:t>
          </a:r>
          <a:r>
            <a:rPr lang="fr-BE" sz="1900" kern="1200" dirty="0" err="1">
              <a:solidFill>
                <a:sysClr val="windowText" lastClr="000000"/>
              </a:solidFill>
            </a:rPr>
            <a:t>reinigen</a:t>
          </a:r>
          <a:r>
            <a:rPr lang="fr-BE" sz="1900" kern="1200" dirty="0">
              <a:solidFill>
                <a:sysClr val="windowText" lastClr="000000"/>
              </a:solidFill>
            </a:rPr>
            <a:t> / </a:t>
          </a:r>
          <a:r>
            <a:rPr lang="fr-BE" sz="1900" kern="1200" dirty="0" err="1">
              <a:solidFill>
                <a:sysClr val="windowText" lastClr="000000"/>
              </a:solidFill>
            </a:rPr>
            <a:t>desinfecteren</a:t>
          </a:r>
          <a:endParaRPr lang="fr-BE" sz="1900" kern="1200" dirty="0">
            <a:solidFill>
              <a:sysClr val="windowText" lastClr="000000"/>
            </a:solidFill>
          </a:endParaRPr>
        </a:p>
      </dsp:txBody>
      <dsp:txXfrm>
        <a:off x="3383728" y="4058895"/>
        <a:ext cx="2660638" cy="8111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46A35-3C56-4ACC-A141-1E3535273170}">
      <dsp:nvSpPr>
        <dsp:cNvPr id="0" name=""/>
        <dsp:cNvSpPr/>
      </dsp:nvSpPr>
      <dsp:spPr>
        <a:xfrm>
          <a:off x="0" y="2720219"/>
          <a:ext cx="7704856" cy="1784758"/>
        </a:xfrm>
        <a:prstGeom prst="rect">
          <a:avLst/>
        </a:prstGeom>
        <a:solidFill>
          <a:schemeClr val="accent6">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fr-BE" sz="3500" kern="1200" dirty="0" err="1">
              <a:solidFill>
                <a:schemeClr val="tx1"/>
              </a:solidFill>
            </a:rPr>
            <a:t>Behandeling</a:t>
          </a:r>
          <a:r>
            <a:rPr lang="fr-BE" sz="3500" kern="1200" dirty="0">
              <a:solidFill>
                <a:schemeClr val="tx1"/>
              </a:solidFill>
            </a:rPr>
            <a:t> </a:t>
          </a:r>
          <a:r>
            <a:rPr lang="fr-BE" sz="3500" kern="1200" dirty="0" err="1">
              <a:solidFill>
                <a:srgbClr val="FFFF00"/>
              </a:solidFill>
            </a:rPr>
            <a:t>defect</a:t>
          </a:r>
          <a:r>
            <a:rPr lang="fr-BE" sz="3500" kern="1200" dirty="0">
              <a:solidFill>
                <a:srgbClr val="FFFF00"/>
              </a:solidFill>
            </a:rPr>
            <a:t> </a:t>
          </a:r>
          <a:r>
            <a:rPr lang="fr-BE" sz="3500" kern="1200" dirty="0" err="1">
              <a:solidFill>
                <a:srgbClr val="FFFF00"/>
              </a:solidFill>
            </a:rPr>
            <a:t>endoscoop</a:t>
          </a:r>
          <a:endParaRPr lang="fr-BE" sz="3500" kern="1200" dirty="0">
            <a:solidFill>
              <a:srgbClr val="FFFF00"/>
            </a:solidFill>
          </a:endParaRPr>
        </a:p>
      </dsp:txBody>
      <dsp:txXfrm>
        <a:off x="0" y="2720219"/>
        <a:ext cx="7704856" cy="963769"/>
      </dsp:txXfrm>
    </dsp:sp>
    <dsp:sp modelId="{C6D9BBF6-5C77-4643-8B5C-EC2E7BE48F9E}">
      <dsp:nvSpPr>
        <dsp:cNvPr id="0" name=""/>
        <dsp:cNvSpPr/>
      </dsp:nvSpPr>
      <dsp:spPr>
        <a:xfrm>
          <a:off x="3762" y="3672406"/>
          <a:ext cx="2565777" cy="820989"/>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fr-BE" sz="2100" kern="1200" dirty="0" err="1">
              <a:solidFill>
                <a:schemeClr val="tx1"/>
              </a:solidFill>
            </a:rPr>
            <a:t>Vermelding</a:t>
          </a:r>
          <a:r>
            <a:rPr lang="fr-BE" sz="2100" kern="1200" dirty="0">
              <a:solidFill>
                <a:schemeClr val="tx1"/>
              </a:solidFill>
            </a:rPr>
            <a:t> « </a:t>
          </a:r>
          <a:r>
            <a:rPr lang="fr-BE" sz="2100" kern="1200" dirty="0" err="1">
              <a:solidFill>
                <a:schemeClr val="tx1"/>
              </a:solidFill>
            </a:rPr>
            <a:t>besmet</a:t>
          </a:r>
          <a:r>
            <a:rPr lang="fr-BE" sz="2100" kern="1200" dirty="0">
              <a:solidFill>
                <a:schemeClr val="tx1"/>
              </a:solidFill>
            </a:rPr>
            <a:t> »</a:t>
          </a:r>
        </a:p>
      </dsp:txBody>
      <dsp:txXfrm>
        <a:off x="3762" y="3672406"/>
        <a:ext cx="2565777" cy="820989"/>
      </dsp:txXfrm>
    </dsp:sp>
    <dsp:sp modelId="{563A90E1-C843-402D-851E-00B0A803BA94}">
      <dsp:nvSpPr>
        <dsp:cNvPr id="0" name=""/>
        <dsp:cNvSpPr/>
      </dsp:nvSpPr>
      <dsp:spPr>
        <a:xfrm>
          <a:off x="2593529" y="3672406"/>
          <a:ext cx="2565777" cy="820989"/>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fr-BE" sz="2100" kern="1200" dirty="0" err="1">
              <a:solidFill>
                <a:schemeClr val="tx1"/>
              </a:solidFill>
            </a:rPr>
            <a:t>Medische</a:t>
          </a:r>
          <a:r>
            <a:rPr lang="fr-BE" sz="2100" kern="1200" dirty="0">
              <a:solidFill>
                <a:schemeClr val="tx1"/>
              </a:solidFill>
            </a:rPr>
            <a:t> technologie </a:t>
          </a:r>
          <a:r>
            <a:rPr lang="fr-BE" sz="2100" kern="1200" dirty="0" err="1">
              <a:solidFill>
                <a:schemeClr val="tx1"/>
              </a:solidFill>
            </a:rPr>
            <a:t>dienst</a:t>
          </a:r>
          <a:endParaRPr lang="fr-BE" sz="2100" kern="1200" dirty="0">
            <a:solidFill>
              <a:schemeClr val="tx1"/>
            </a:solidFill>
          </a:endParaRPr>
        </a:p>
      </dsp:txBody>
      <dsp:txXfrm>
        <a:off x="2593529" y="3672406"/>
        <a:ext cx="2565777" cy="820989"/>
      </dsp:txXfrm>
    </dsp:sp>
    <dsp:sp modelId="{4C59EC8C-BA5B-47E4-93AA-6215A5D58249}">
      <dsp:nvSpPr>
        <dsp:cNvPr id="0" name=""/>
        <dsp:cNvSpPr/>
      </dsp:nvSpPr>
      <dsp:spPr>
        <a:xfrm>
          <a:off x="5112558" y="3672406"/>
          <a:ext cx="2565777" cy="820989"/>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fr-BE" sz="2100" kern="1200" dirty="0" err="1">
              <a:solidFill>
                <a:schemeClr val="tx1"/>
              </a:solidFill>
            </a:rPr>
            <a:t>Herstelling</a:t>
          </a:r>
          <a:r>
            <a:rPr lang="fr-BE" sz="2100" kern="1200" dirty="0">
              <a:solidFill>
                <a:schemeClr val="tx1"/>
              </a:solidFill>
            </a:rPr>
            <a:t> </a:t>
          </a:r>
          <a:r>
            <a:rPr lang="fr-BE" sz="2100" kern="1200" dirty="0" err="1">
              <a:solidFill>
                <a:schemeClr val="tx1"/>
              </a:solidFill>
            </a:rPr>
            <a:t>door</a:t>
          </a:r>
          <a:r>
            <a:rPr lang="fr-BE" sz="2100" kern="1200" dirty="0">
              <a:solidFill>
                <a:schemeClr val="tx1"/>
              </a:solidFill>
            </a:rPr>
            <a:t> </a:t>
          </a:r>
          <a:r>
            <a:rPr lang="fr-BE" sz="2100" kern="1200" dirty="0" err="1">
              <a:solidFill>
                <a:schemeClr val="tx1"/>
              </a:solidFill>
            </a:rPr>
            <a:t>firma</a:t>
          </a:r>
          <a:endParaRPr lang="fr-BE" sz="2100" kern="1200" dirty="0">
            <a:solidFill>
              <a:schemeClr val="tx1"/>
            </a:solidFill>
          </a:endParaRPr>
        </a:p>
      </dsp:txBody>
      <dsp:txXfrm>
        <a:off x="5112558" y="3672406"/>
        <a:ext cx="2565777" cy="820989"/>
      </dsp:txXfrm>
    </dsp:sp>
    <dsp:sp modelId="{7EBE58A7-F305-4E6E-AF23-D4B35D240DEC}">
      <dsp:nvSpPr>
        <dsp:cNvPr id="0" name=""/>
        <dsp:cNvSpPr/>
      </dsp:nvSpPr>
      <dsp:spPr>
        <a:xfrm rot="10800000">
          <a:off x="0" y="2032"/>
          <a:ext cx="7704856" cy="2744958"/>
        </a:xfrm>
        <a:prstGeom prst="upArrowCallout">
          <a:avLst/>
        </a:prstGeom>
        <a:solidFill>
          <a:schemeClr val="accent6">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fr-BE" sz="3500" b="1" kern="1200" dirty="0" err="1">
              <a:solidFill>
                <a:schemeClr val="tx1"/>
              </a:solidFill>
            </a:rPr>
            <a:t>Stap</a:t>
          </a:r>
          <a:r>
            <a:rPr lang="fr-BE" sz="3500" kern="1200" dirty="0">
              <a:solidFill>
                <a:schemeClr val="tx1"/>
              </a:solidFill>
            </a:rPr>
            <a:t> 7: </a:t>
          </a:r>
          <a:r>
            <a:rPr lang="fr-BE" sz="3500" kern="1200" dirty="0" err="1">
              <a:solidFill>
                <a:schemeClr val="tx1"/>
              </a:solidFill>
            </a:rPr>
            <a:t>Lektest</a:t>
          </a:r>
          <a:endParaRPr lang="fr-BE" sz="3500" kern="1200" dirty="0">
            <a:solidFill>
              <a:schemeClr val="tx1"/>
            </a:solidFill>
          </a:endParaRPr>
        </a:p>
      </dsp:txBody>
      <dsp:txXfrm rot="-10800000">
        <a:off x="0" y="2032"/>
        <a:ext cx="7704856" cy="963480"/>
      </dsp:txXfrm>
    </dsp:sp>
    <dsp:sp modelId="{0D00072A-8274-47F1-B13D-F2A60DA3261C}">
      <dsp:nvSpPr>
        <dsp:cNvPr id="0" name=""/>
        <dsp:cNvSpPr/>
      </dsp:nvSpPr>
      <dsp:spPr>
        <a:xfrm>
          <a:off x="0" y="965512"/>
          <a:ext cx="3852427" cy="82074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fr-BE" sz="2100" kern="1200" dirty="0" err="1">
              <a:solidFill>
                <a:schemeClr val="tx1"/>
              </a:solidFill>
            </a:rPr>
            <a:t>Vuile</a:t>
          </a:r>
          <a:r>
            <a:rPr lang="fr-BE" sz="2100" kern="1200" dirty="0">
              <a:solidFill>
                <a:schemeClr val="tx1"/>
              </a:solidFill>
            </a:rPr>
            <a:t> zone – </a:t>
          </a:r>
        </a:p>
        <a:p>
          <a:pPr marL="0" lvl="0" indent="0" algn="ctr" defTabSz="933450">
            <a:lnSpc>
              <a:spcPct val="90000"/>
            </a:lnSpc>
            <a:spcBef>
              <a:spcPct val="0"/>
            </a:spcBef>
            <a:spcAft>
              <a:spcPct val="35000"/>
            </a:spcAft>
            <a:buNone/>
          </a:pPr>
          <a:r>
            <a:rPr lang="fr-BE" sz="2100" kern="1200" dirty="0" err="1">
              <a:solidFill>
                <a:schemeClr val="tx1"/>
              </a:solidFill>
            </a:rPr>
            <a:t>desinfectielokaal</a:t>
          </a:r>
          <a:endParaRPr lang="fr-BE" sz="2100" kern="1200" dirty="0">
            <a:solidFill>
              <a:schemeClr val="tx1"/>
            </a:solidFill>
          </a:endParaRPr>
        </a:p>
      </dsp:txBody>
      <dsp:txXfrm>
        <a:off x="0" y="965512"/>
        <a:ext cx="3852427" cy="820742"/>
      </dsp:txXfrm>
    </dsp:sp>
    <dsp:sp modelId="{7C8D65A5-024E-465F-B72B-31225036BB7E}">
      <dsp:nvSpPr>
        <dsp:cNvPr id="0" name=""/>
        <dsp:cNvSpPr/>
      </dsp:nvSpPr>
      <dsp:spPr>
        <a:xfrm>
          <a:off x="3852428" y="965512"/>
          <a:ext cx="3852427" cy="82074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fr-BE" sz="2100" kern="1200" dirty="0" err="1">
              <a:solidFill>
                <a:schemeClr val="tx1"/>
              </a:solidFill>
            </a:rPr>
            <a:t>Manometer</a:t>
          </a:r>
          <a:r>
            <a:rPr lang="fr-BE" sz="2100" kern="1200" dirty="0">
              <a:solidFill>
                <a:schemeClr val="tx1"/>
              </a:solidFill>
            </a:rPr>
            <a:t> of </a:t>
          </a:r>
        </a:p>
        <a:p>
          <a:pPr marL="0" lvl="0" indent="0" algn="ctr" defTabSz="933450">
            <a:lnSpc>
              <a:spcPct val="90000"/>
            </a:lnSpc>
            <a:spcBef>
              <a:spcPct val="0"/>
            </a:spcBef>
            <a:spcAft>
              <a:spcPct val="35000"/>
            </a:spcAft>
            <a:buNone/>
          </a:pPr>
          <a:r>
            <a:rPr lang="fr-BE" sz="2100" kern="1200" dirty="0" err="1">
              <a:solidFill>
                <a:schemeClr val="tx1"/>
              </a:solidFill>
            </a:rPr>
            <a:t>elektrische</a:t>
          </a:r>
          <a:r>
            <a:rPr lang="fr-BE" sz="2100" kern="1200" dirty="0">
              <a:solidFill>
                <a:schemeClr val="tx1"/>
              </a:solidFill>
            </a:rPr>
            <a:t> </a:t>
          </a:r>
          <a:r>
            <a:rPr lang="fr-BE" sz="2100" kern="1200" dirty="0" err="1">
              <a:solidFill>
                <a:schemeClr val="tx1"/>
              </a:solidFill>
            </a:rPr>
            <a:t>pomp</a:t>
          </a:r>
          <a:r>
            <a:rPr lang="fr-BE" sz="2100" kern="1200" dirty="0">
              <a:solidFill>
                <a:schemeClr val="tx1"/>
              </a:solidFill>
            </a:rPr>
            <a:t> </a:t>
          </a:r>
        </a:p>
      </dsp:txBody>
      <dsp:txXfrm>
        <a:off x="3852428" y="965512"/>
        <a:ext cx="3852427" cy="8207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D151-D6B3-485B-A4CF-230088CEE756}">
      <dsp:nvSpPr>
        <dsp:cNvPr id="0" name=""/>
        <dsp:cNvSpPr/>
      </dsp:nvSpPr>
      <dsp:spPr>
        <a:xfrm>
          <a:off x="0" y="2720219"/>
          <a:ext cx="7704856" cy="1784758"/>
        </a:xfrm>
        <a:prstGeom prst="rect">
          <a:avLst/>
        </a:prstGeom>
        <a:solidFill>
          <a:srgbClr val="CCECFF"/>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fr-BE" sz="3500" b="1" kern="1200" dirty="0" err="1">
              <a:solidFill>
                <a:schemeClr val="tx1"/>
              </a:solidFill>
            </a:rPr>
            <a:t>Stap</a:t>
          </a:r>
          <a:r>
            <a:rPr lang="fr-BE" sz="3500" kern="1200" dirty="0">
              <a:solidFill>
                <a:schemeClr val="tx1"/>
              </a:solidFill>
            </a:rPr>
            <a:t> 8: </a:t>
          </a:r>
          <a:r>
            <a:rPr lang="fr-BE" sz="3500" kern="1200" dirty="0" err="1">
              <a:solidFill>
                <a:schemeClr val="tx1"/>
              </a:solidFill>
            </a:rPr>
            <a:t>Handmatige</a:t>
          </a:r>
          <a:r>
            <a:rPr lang="fr-BE" sz="3500" kern="1200" dirty="0">
              <a:solidFill>
                <a:schemeClr val="tx1"/>
              </a:solidFill>
            </a:rPr>
            <a:t> </a:t>
          </a:r>
          <a:r>
            <a:rPr lang="fr-BE" sz="3500" kern="1200" dirty="0" err="1">
              <a:solidFill>
                <a:schemeClr val="tx1"/>
              </a:solidFill>
            </a:rPr>
            <a:t>voorreiniging</a:t>
          </a:r>
          <a:endParaRPr lang="fr-BE" sz="3500" kern="1200" dirty="0">
            <a:solidFill>
              <a:schemeClr val="tx1"/>
            </a:solidFill>
          </a:endParaRPr>
        </a:p>
      </dsp:txBody>
      <dsp:txXfrm>
        <a:off x="0" y="2720219"/>
        <a:ext cx="7704856" cy="963769"/>
      </dsp:txXfrm>
    </dsp:sp>
    <dsp:sp modelId="{563A90E1-C843-402D-851E-00B0A803BA94}">
      <dsp:nvSpPr>
        <dsp:cNvPr id="0" name=""/>
        <dsp:cNvSpPr/>
      </dsp:nvSpPr>
      <dsp:spPr>
        <a:xfrm>
          <a:off x="0" y="3672406"/>
          <a:ext cx="2623650" cy="820989"/>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fr-BE" sz="1700" kern="1200" dirty="0" err="1">
              <a:solidFill>
                <a:schemeClr val="tx1"/>
              </a:solidFill>
            </a:rPr>
            <a:t>Vuile</a:t>
          </a:r>
          <a:r>
            <a:rPr lang="fr-BE" sz="1700" kern="1200" dirty="0">
              <a:solidFill>
                <a:schemeClr val="tx1"/>
              </a:solidFill>
            </a:rPr>
            <a:t> zone - </a:t>
          </a:r>
          <a:r>
            <a:rPr lang="fr-BE" sz="1700" kern="1200" dirty="0" err="1">
              <a:solidFill>
                <a:schemeClr val="tx1"/>
              </a:solidFill>
            </a:rPr>
            <a:t>desinfectielokaal</a:t>
          </a:r>
          <a:endParaRPr lang="fr-BE" sz="1700" kern="1200" dirty="0">
            <a:solidFill>
              <a:schemeClr val="tx1"/>
            </a:solidFill>
          </a:endParaRPr>
        </a:p>
      </dsp:txBody>
      <dsp:txXfrm>
        <a:off x="0" y="3672406"/>
        <a:ext cx="2623650" cy="820989"/>
      </dsp:txXfrm>
    </dsp:sp>
    <dsp:sp modelId="{1280EBCF-AE41-45E5-9754-467C2621F52A}">
      <dsp:nvSpPr>
        <dsp:cNvPr id="0" name=""/>
        <dsp:cNvSpPr/>
      </dsp:nvSpPr>
      <dsp:spPr>
        <a:xfrm>
          <a:off x="2650763" y="3672406"/>
          <a:ext cx="2539442" cy="820989"/>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fr-BE" sz="1700" kern="1200" dirty="0" err="1">
              <a:solidFill>
                <a:schemeClr val="tx1"/>
              </a:solidFill>
            </a:rPr>
            <a:t>Zo</a:t>
          </a:r>
          <a:r>
            <a:rPr lang="fr-BE" sz="1700" kern="1200" dirty="0">
              <a:solidFill>
                <a:schemeClr val="tx1"/>
              </a:solidFill>
            </a:rPr>
            <a:t> </a:t>
          </a:r>
          <a:r>
            <a:rPr lang="fr-BE" sz="1700" kern="1200" dirty="0" err="1">
              <a:solidFill>
                <a:schemeClr val="tx1"/>
              </a:solidFill>
            </a:rPr>
            <a:t>vlug</a:t>
          </a:r>
          <a:r>
            <a:rPr lang="fr-BE" sz="1700" kern="1200" dirty="0">
              <a:solidFill>
                <a:schemeClr val="tx1"/>
              </a:solidFill>
            </a:rPr>
            <a:t> </a:t>
          </a:r>
          <a:r>
            <a:rPr lang="fr-BE" sz="1700" kern="1200" dirty="0" err="1">
              <a:solidFill>
                <a:schemeClr val="tx1"/>
              </a:solidFill>
            </a:rPr>
            <a:t>mogelijk</a:t>
          </a:r>
          <a:r>
            <a:rPr lang="fr-BE" sz="1700" kern="1200" dirty="0">
              <a:solidFill>
                <a:schemeClr val="tx1"/>
              </a:solidFill>
            </a:rPr>
            <a:t> </a:t>
          </a:r>
        </a:p>
      </dsp:txBody>
      <dsp:txXfrm>
        <a:off x="2650763" y="3672406"/>
        <a:ext cx="2539442" cy="820989"/>
      </dsp:txXfrm>
    </dsp:sp>
    <dsp:sp modelId="{4C59EC8C-BA5B-47E4-93AA-6215A5D58249}">
      <dsp:nvSpPr>
        <dsp:cNvPr id="0" name=""/>
        <dsp:cNvSpPr/>
      </dsp:nvSpPr>
      <dsp:spPr>
        <a:xfrm>
          <a:off x="5141728" y="3672406"/>
          <a:ext cx="2539442" cy="820989"/>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fr-BE" sz="1700" kern="1200" dirty="0" err="1">
              <a:solidFill>
                <a:schemeClr val="tx1"/>
              </a:solidFill>
            </a:rPr>
            <a:t>Beschermingsmiddelen</a:t>
          </a:r>
          <a:endParaRPr lang="fr-BE" sz="1700" kern="1200" dirty="0">
            <a:solidFill>
              <a:schemeClr val="tx1"/>
            </a:solidFill>
          </a:endParaRPr>
        </a:p>
      </dsp:txBody>
      <dsp:txXfrm>
        <a:off x="5141728" y="3672406"/>
        <a:ext cx="2539442" cy="820989"/>
      </dsp:txXfrm>
    </dsp:sp>
    <dsp:sp modelId="{7EBE58A7-F305-4E6E-AF23-D4B35D240DEC}">
      <dsp:nvSpPr>
        <dsp:cNvPr id="0" name=""/>
        <dsp:cNvSpPr/>
      </dsp:nvSpPr>
      <dsp:spPr>
        <a:xfrm rot="10800000">
          <a:off x="0" y="0"/>
          <a:ext cx="7704856" cy="2744958"/>
        </a:xfrm>
        <a:prstGeom prst="upArrowCallout">
          <a:avLst/>
        </a:prstGeom>
        <a:solidFill>
          <a:schemeClr val="accent6">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fr-BE" sz="3500" b="1" kern="1200" dirty="0" err="1">
              <a:solidFill>
                <a:schemeClr val="tx1"/>
              </a:solidFill>
            </a:rPr>
            <a:t>Stap</a:t>
          </a:r>
          <a:r>
            <a:rPr lang="fr-BE" sz="3500" kern="1200" dirty="0">
              <a:solidFill>
                <a:schemeClr val="tx1"/>
              </a:solidFill>
            </a:rPr>
            <a:t> 7: </a:t>
          </a:r>
          <a:r>
            <a:rPr lang="fr-BE" sz="3500" kern="1200" dirty="0" err="1">
              <a:solidFill>
                <a:schemeClr val="tx1"/>
              </a:solidFill>
            </a:rPr>
            <a:t>Lektest</a:t>
          </a:r>
          <a:endParaRPr lang="fr-BE" sz="3500" kern="1200" dirty="0">
            <a:solidFill>
              <a:schemeClr val="tx1"/>
            </a:solidFill>
          </a:endParaRPr>
        </a:p>
      </dsp:txBody>
      <dsp:txXfrm rot="-10800000">
        <a:off x="0" y="0"/>
        <a:ext cx="7704856" cy="963480"/>
      </dsp:txXfrm>
    </dsp:sp>
    <dsp:sp modelId="{0D00072A-8274-47F1-B13D-F2A60DA3261C}">
      <dsp:nvSpPr>
        <dsp:cNvPr id="0" name=""/>
        <dsp:cNvSpPr/>
      </dsp:nvSpPr>
      <dsp:spPr>
        <a:xfrm>
          <a:off x="0" y="965512"/>
          <a:ext cx="3852427" cy="82074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fr-BE" sz="1700" kern="1200" dirty="0" err="1">
              <a:solidFill>
                <a:schemeClr val="tx1"/>
              </a:solidFill>
            </a:rPr>
            <a:t>Vuile</a:t>
          </a:r>
          <a:r>
            <a:rPr lang="fr-BE" sz="1700" kern="1200" dirty="0">
              <a:solidFill>
                <a:schemeClr val="tx1"/>
              </a:solidFill>
            </a:rPr>
            <a:t> zone – </a:t>
          </a:r>
        </a:p>
        <a:p>
          <a:pPr marL="0" lvl="0" indent="0" algn="ctr" defTabSz="755650">
            <a:lnSpc>
              <a:spcPct val="90000"/>
            </a:lnSpc>
            <a:spcBef>
              <a:spcPct val="0"/>
            </a:spcBef>
            <a:spcAft>
              <a:spcPct val="35000"/>
            </a:spcAft>
            <a:buNone/>
          </a:pPr>
          <a:r>
            <a:rPr lang="fr-BE" sz="1700" kern="1200" dirty="0" err="1">
              <a:solidFill>
                <a:schemeClr val="tx1"/>
              </a:solidFill>
            </a:rPr>
            <a:t>desinfectielokaal</a:t>
          </a:r>
          <a:endParaRPr lang="fr-BE" sz="1700" kern="1200" dirty="0">
            <a:solidFill>
              <a:schemeClr val="tx1"/>
            </a:solidFill>
          </a:endParaRPr>
        </a:p>
      </dsp:txBody>
      <dsp:txXfrm>
        <a:off x="0" y="965512"/>
        <a:ext cx="3852427" cy="820742"/>
      </dsp:txXfrm>
    </dsp:sp>
    <dsp:sp modelId="{7C8D65A5-024E-465F-B72B-31225036BB7E}">
      <dsp:nvSpPr>
        <dsp:cNvPr id="0" name=""/>
        <dsp:cNvSpPr/>
      </dsp:nvSpPr>
      <dsp:spPr>
        <a:xfrm>
          <a:off x="3852428" y="965512"/>
          <a:ext cx="3852427" cy="820742"/>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fr-BE" sz="1700" kern="1200" dirty="0" err="1">
              <a:solidFill>
                <a:schemeClr val="tx1"/>
              </a:solidFill>
            </a:rPr>
            <a:t>Manometer</a:t>
          </a:r>
          <a:r>
            <a:rPr lang="fr-BE" sz="1700" kern="1200" dirty="0">
              <a:solidFill>
                <a:schemeClr val="tx1"/>
              </a:solidFill>
            </a:rPr>
            <a:t> of </a:t>
          </a:r>
        </a:p>
        <a:p>
          <a:pPr marL="0" lvl="0" indent="0" algn="ctr" defTabSz="755650">
            <a:lnSpc>
              <a:spcPct val="90000"/>
            </a:lnSpc>
            <a:spcBef>
              <a:spcPct val="0"/>
            </a:spcBef>
            <a:spcAft>
              <a:spcPct val="35000"/>
            </a:spcAft>
            <a:buNone/>
          </a:pPr>
          <a:r>
            <a:rPr lang="fr-BE" sz="1700" kern="1200" dirty="0" err="1">
              <a:solidFill>
                <a:schemeClr val="tx1"/>
              </a:solidFill>
            </a:rPr>
            <a:t>elektrische</a:t>
          </a:r>
          <a:r>
            <a:rPr lang="fr-BE" sz="1700" kern="1200" dirty="0">
              <a:solidFill>
                <a:schemeClr val="tx1"/>
              </a:solidFill>
            </a:rPr>
            <a:t> </a:t>
          </a:r>
          <a:r>
            <a:rPr lang="fr-BE" sz="1700" kern="1200" dirty="0" err="1">
              <a:solidFill>
                <a:schemeClr val="tx1"/>
              </a:solidFill>
            </a:rPr>
            <a:t>pomp</a:t>
          </a:r>
          <a:r>
            <a:rPr lang="fr-BE" sz="1700" kern="1200" dirty="0">
              <a:solidFill>
                <a:schemeClr val="tx1"/>
              </a:solidFill>
            </a:rPr>
            <a:t> </a:t>
          </a:r>
        </a:p>
      </dsp:txBody>
      <dsp:txXfrm>
        <a:off x="3852428" y="965512"/>
        <a:ext cx="3852427" cy="8207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BE36B-1E15-4718-9EF3-560E893CEB7C}">
      <dsp:nvSpPr>
        <dsp:cNvPr id="0" name=""/>
        <dsp:cNvSpPr/>
      </dsp:nvSpPr>
      <dsp:spPr>
        <a:xfrm>
          <a:off x="3312260" y="2895066"/>
          <a:ext cx="446822" cy="2554245"/>
        </a:xfrm>
        <a:custGeom>
          <a:avLst/>
          <a:gdLst/>
          <a:ahLst/>
          <a:cxnLst/>
          <a:rect l="0" t="0" r="0" b="0"/>
          <a:pathLst>
            <a:path>
              <a:moveTo>
                <a:pt x="0" y="0"/>
              </a:moveTo>
              <a:lnTo>
                <a:pt x="223411" y="0"/>
              </a:lnTo>
              <a:lnTo>
                <a:pt x="223411" y="2554245"/>
              </a:lnTo>
              <a:lnTo>
                <a:pt x="446822" y="25542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fr-BE" sz="900" kern="1200"/>
        </a:p>
      </dsp:txBody>
      <dsp:txXfrm>
        <a:off x="3470846" y="4107362"/>
        <a:ext cx="129651" cy="129651"/>
      </dsp:txXfrm>
    </dsp:sp>
    <dsp:sp modelId="{F1BC683C-2804-4605-B02F-A55EFDD94E7D}">
      <dsp:nvSpPr>
        <dsp:cNvPr id="0" name=""/>
        <dsp:cNvSpPr/>
      </dsp:nvSpPr>
      <dsp:spPr>
        <a:xfrm>
          <a:off x="3312260" y="2895066"/>
          <a:ext cx="446822" cy="1702830"/>
        </a:xfrm>
        <a:custGeom>
          <a:avLst/>
          <a:gdLst/>
          <a:ahLst/>
          <a:cxnLst/>
          <a:rect l="0" t="0" r="0" b="0"/>
          <a:pathLst>
            <a:path>
              <a:moveTo>
                <a:pt x="0" y="0"/>
              </a:moveTo>
              <a:lnTo>
                <a:pt x="223411" y="0"/>
              </a:lnTo>
              <a:lnTo>
                <a:pt x="223411" y="1702830"/>
              </a:lnTo>
              <a:lnTo>
                <a:pt x="446822" y="17028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BE" sz="600" kern="1200"/>
        </a:p>
      </dsp:txBody>
      <dsp:txXfrm>
        <a:off x="3491660" y="3702469"/>
        <a:ext cx="88023" cy="88023"/>
      </dsp:txXfrm>
    </dsp:sp>
    <dsp:sp modelId="{257B0EA5-155C-4DB4-8B26-AC4B8C8D9F1F}">
      <dsp:nvSpPr>
        <dsp:cNvPr id="0" name=""/>
        <dsp:cNvSpPr/>
      </dsp:nvSpPr>
      <dsp:spPr>
        <a:xfrm>
          <a:off x="3312260" y="2895066"/>
          <a:ext cx="446822" cy="851415"/>
        </a:xfrm>
        <a:custGeom>
          <a:avLst/>
          <a:gdLst/>
          <a:ahLst/>
          <a:cxnLst/>
          <a:rect l="0" t="0" r="0" b="0"/>
          <a:pathLst>
            <a:path>
              <a:moveTo>
                <a:pt x="0" y="0"/>
              </a:moveTo>
              <a:lnTo>
                <a:pt x="223411" y="0"/>
              </a:lnTo>
              <a:lnTo>
                <a:pt x="223411" y="851415"/>
              </a:lnTo>
              <a:lnTo>
                <a:pt x="446822" y="8514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3511633" y="3296735"/>
        <a:ext cx="48076" cy="48076"/>
      </dsp:txXfrm>
    </dsp:sp>
    <dsp:sp modelId="{F20AB083-A556-40F2-91F6-C10DA8B81F32}">
      <dsp:nvSpPr>
        <dsp:cNvPr id="0" name=""/>
        <dsp:cNvSpPr/>
      </dsp:nvSpPr>
      <dsp:spPr>
        <a:xfrm>
          <a:off x="3312260" y="2849346"/>
          <a:ext cx="446822" cy="91440"/>
        </a:xfrm>
        <a:custGeom>
          <a:avLst/>
          <a:gdLst/>
          <a:ahLst/>
          <a:cxnLst/>
          <a:rect l="0" t="0" r="0" b="0"/>
          <a:pathLst>
            <a:path>
              <a:moveTo>
                <a:pt x="0" y="45720"/>
              </a:moveTo>
              <a:lnTo>
                <a:pt x="446822"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3524501" y="2883895"/>
        <a:ext cx="22341" cy="22341"/>
      </dsp:txXfrm>
    </dsp:sp>
    <dsp:sp modelId="{4EAB3C89-88CA-4DF8-B3FD-3D06DAAD58E8}">
      <dsp:nvSpPr>
        <dsp:cNvPr id="0" name=""/>
        <dsp:cNvSpPr/>
      </dsp:nvSpPr>
      <dsp:spPr>
        <a:xfrm>
          <a:off x="3312260" y="2043650"/>
          <a:ext cx="446822" cy="851415"/>
        </a:xfrm>
        <a:custGeom>
          <a:avLst/>
          <a:gdLst/>
          <a:ahLst/>
          <a:cxnLst/>
          <a:rect l="0" t="0" r="0" b="0"/>
          <a:pathLst>
            <a:path>
              <a:moveTo>
                <a:pt x="0" y="851415"/>
              </a:moveTo>
              <a:lnTo>
                <a:pt x="223411" y="851415"/>
              </a:lnTo>
              <a:lnTo>
                <a:pt x="223411" y="0"/>
              </a:lnTo>
              <a:lnTo>
                <a:pt x="44682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3511633" y="2445319"/>
        <a:ext cx="48076" cy="48076"/>
      </dsp:txXfrm>
    </dsp:sp>
    <dsp:sp modelId="{97162536-1191-4F93-ACEF-19685AC00FD9}">
      <dsp:nvSpPr>
        <dsp:cNvPr id="0" name=""/>
        <dsp:cNvSpPr/>
      </dsp:nvSpPr>
      <dsp:spPr>
        <a:xfrm>
          <a:off x="3312260" y="1192235"/>
          <a:ext cx="446822" cy="1702830"/>
        </a:xfrm>
        <a:custGeom>
          <a:avLst/>
          <a:gdLst/>
          <a:ahLst/>
          <a:cxnLst/>
          <a:rect l="0" t="0" r="0" b="0"/>
          <a:pathLst>
            <a:path>
              <a:moveTo>
                <a:pt x="0" y="1702830"/>
              </a:moveTo>
              <a:lnTo>
                <a:pt x="223411" y="1702830"/>
              </a:lnTo>
              <a:lnTo>
                <a:pt x="223411" y="0"/>
              </a:lnTo>
              <a:lnTo>
                <a:pt x="44682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BE" sz="600" kern="1200"/>
        </a:p>
      </dsp:txBody>
      <dsp:txXfrm>
        <a:off x="3491660" y="1999638"/>
        <a:ext cx="88023" cy="88023"/>
      </dsp:txXfrm>
    </dsp:sp>
    <dsp:sp modelId="{076363F1-014C-453D-A803-1A76A11E030F}">
      <dsp:nvSpPr>
        <dsp:cNvPr id="0" name=""/>
        <dsp:cNvSpPr/>
      </dsp:nvSpPr>
      <dsp:spPr>
        <a:xfrm>
          <a:off x="3312260" y="340820"/>
          <a:ext cx="446822" cy="2554245"/>
        </a:xfrm>
        <a:custGeom>
          <a:avLst/>
          <a:gdLst/>
          <a:ahLst/>
          <a:cxnLst/>
          <a:rect l="0" t="0" r="0" b="0"/>
          <a:pathLst>
            <a:path>
              <a:moveTo>
                <a:pt x="0" y="2554245"/>
              </a:moveTo>
              <a:lnTo>
                <a:pt x="223411" y="2554245"/>
              </a:lnTo>
              <a:lnTo>
                <a:pt x="223411" y="0"/>
              </a:lnTo>
              <a:lnTo>
                <a:pt x="44682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fr-BE" sz="900" kern="1200"/>
        </a:p>
      </dsp:txBody>
      <dsp:txXfrm>
        <a:off x="3470846" y="1553117"/>
        <a:ext cx="129651" cy="129651"/>
      </dsp:txXfrm>
    </dsp:sp>
    <dsp:sp modelId="{86277795-2E5C-4B27-AA0B-5D610A556CD2}">
      <dsp:nvSpPr>
        <dsp:cNvPr id="0" name=""/>
        <dsp:cNvSpPr/>
      </dsp:nvSpPr>
      <dsp:spPr>
        <a:xfrm rot="16200000">
          <a:off x="656428" y="2031686"/>
          <a:ext cx="3584905" cy="1726758"/>
        </a:xfrm>
        <a:prstGeom prst="rect">
          <a:avLst/>
        </a:prstGeom>
        <a:solidFill>
          <a:srgbClr val="CCECFF"/>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fr-BE" sz="2100" b="1" kern="1200" dirty="0" err="1">
              <a:solidFill>
                <a:schemeClr val="tx1"/>
              </a:solidFill>
            </a:rPr>
            <a:t>Stap</a:t>
          </a:r>
          <a:r>
            <a:rPr lang="fr-BE" sz="2100" kern="1200" dirty="0">
              <a:solidFill>
                <a:schemeClr val="tx1"/>
              </a:solidFill>
            </a:rPr>
            <a:t>  8: </a:t>
          </a:r>
          <a:r>
            <a:rPr lang="fr-BE" sz="2100" kern="1200" dirty="0" err="1">
              <a:solidFill>
                <a:schemeClr val="tx1"/>
              </a:solidFill>
            </a:rPr>
            <a:t>Handmatige</a:t>
          </a:r>
          <a:r>
            <a:rPr lang="fr-BE" sz="2100" kern="1200" dirty="0">
              <a:solidFill>
                <a:schemeClr val="tx1"/>
              </a:solidFill>
            </a:rPr>
            <a:t> </a:t>
          </a:r>
          <a:r>
            <a:rPr lang="fr-BE" sz="2100" kern="1200" dirty="0" err="1">
              <a:solidFill>
                <a:schemeClr val="tx1"/>
              </a:solidFill>
            </a:rPr>
            <a:t>voorreiniging</a:t>
          </a:r>
          <a:endParaRPr lang="fr-BE" sz="2100" kern="1200" dirty="0"/>
        </a:p>
      </dsp:txBody>
      <dsp:txXfrm>
        <a:off x="656428" y="2031686"/>
        <a:ext cx="3584905" cy="1726758"/>
      </dsp:txXfrm>
    </dsp:sp>
    <dsp:sp modelId="{2415B34C-456D-49DE-A88A-149C1EB1BAF7}">
      <dsp:nvSpPr>
        <dsp:cNvPr id="0" name=""/>
        <dsp:cNvSpPr/>
      </dsp:nvSpPr>
      <dsp:spPr>
        <a:xfrm>
          <a:off x="3759083" y="254"/>
          <a:ext cx="2234113" cy="681132"/>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BE" sz="1300" kern="1200" dirty="0" err="1">
              <a:solidFill>
                <a:schemeClr val="tx1"/>
              </a:solidFill>
            </a:rPr>
            <a:t>Endoscoop</a:t>
          </a:r>
          <a:r>
            <a:rPr lang="fr-BE" sz="1300" kern="1200" dirty="0">
              <a:solidFill>
                <a:schemeClr val="tx1"/>
              </a:solidFill>
            </a:rPr>
            <a:t> </a:t>
          </a:r>
          <a:r>
            <a:rPr lang="fr-BE" sz="1300" kern="1200" dirty="0" err="1">
              <a:solidFill>
                <a:schemeClr val="tx1"/>
              </a:solidFill>
            </a:rPr>
            <a:t>volledig</a:t>
          </a:r>
          <a:r>
            <a:rPr lang="fr-BE" sz="1300" kern="1200" dirty="0">
              <a:solidFill>
                <a:schemeClr val="tx1"/>
              </a:solidFill>
            </a:rPr>
            <a:t> </a:t>
          </a:r>
          <a:r>
            <a:rPr lang="fr-BE" sz="1300" kern="1200" dirty="0" err="1">
              <a:solidFill>
                <a:schemeClr val="tx1"/>
              </a:solidFill>
            </a:rPr>
            <a:t>onderdompelen</a:t>
          </a:r>
          <a:r>
            <a:rPr lang="fr-BE" sz="1300" kern="1200" dirty="0">
              <a:solidFill>
                <a:schemeClr val="tx1"/>
              </a:solidFill>
            </a:rPr>
            <a:t> in </a:t>
          </a:r>
          <a:r>
            <a:rPr lang="fr-BE" sz="1300" kern="1200" dirty="0" err="1">
              <a:solidFill>
                <a:schemeClr val="tx1"/>
              </a:solidFill>
            </a:rPr>
            <a:t>reinigingsoplossing</a:t>
          </a:r>
          <a:endParaRPr lang="fr-BE" sz="1300" kern="1200" dirty="0">
            <a:solidFill>
              <a:schemeClr val="tx1"/>
            </a:solidFill>
          </a:endParaRPr>
        </a:p>
      </dsp:txBody>
      <dsp:txXfrm>
        <a:off x="3759083" y="254"/>
        <a:ext cx="2234113" cy="681132"/>
      </dsp:txXfrm>
    </dsp:sp>
    <dsp:sp modelId="{B1AA8403-1EE8-4749-8B07-14754904B243}">
      <dsp:nvSpPr>
        <dsp:cNvPr id="0" name=""/>
        <dsp:cNvSpPr/>
      </dsp:nvSpPr>
      <dsp:spPr>
        <a:xfrm>
          <a:off x="3759083" y="851669"/>
          <a:ext cx="2234113" cy="681132"/>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BE" sz="1300" kern="1200" dirty="0" err="1">
              <a:solidFill>
                <a:schemeClr val="tx1"/>
              </a:solidFill>
            </a:rPr>
            <a:t>Borstel</a:t>
          </a:r>
          <a:r>
            <a:rPr lang="fr-BE" sz="1300" kern="1200" dirty="0">
              <a:solidFill>
                <a:schemeClr val="tx1"/>
              </a:solidFill>
            </a:rPr>
            <a:t> </a:t>
          </a:r>
          <a:r>
            <a:rPr lang="fr-BE" sz="1300" kern="1200" dirty="0" err="1">
              <a:solidFill>
                <a:schemeClr val="tx1"/>
              </a:solidFill>
            </a:rPr>
            <a:t>voor</a:t>
          </a:r>
          <a:r>
            <a:rPr lang="fr-BE" sz="1300" kern="1200" dirty="0">
              <a:solidFill>
                <a:schemeClr val="tx1"/>
              </a:solidFill>
            </a:rPr>
            <a:t> ÉÉNMALIG </a:t>
          </a:r>
          <a:r>
            <a:rPr lang="fr-BE" sz="1300" kern="1200" dirty="0" err="1">
              <a:solidFill>
                <a:schemeClr val="tx1"/>
              </a:solidFill>
            </a:rPr>
            <a:t>gebruik</a:t>
          </a:r>
          <a:r>
            <a:rPr lang="fr-BE" sz="1300" kern="1200" dirty="0">
              <a:solidFill>
                <a:schemeClr val="tx1"/>
              </a:solidFill>
            </a:rPr>
            <a:t> per </a:t>
          </a:r>
          <a:r>
            <a:rPr lang="fr-BE" sz="1300" kern="1200" dirty="0" err="1">
              <a:solidFill>
                <a:schemeClr val="tx1"/>
              </a:solidFill>
            </a:rPr>
            <a:t>endoscoop</a:t>
          </a:r>
          <a:r>
            <a:rPr lang="fr-BE" sz="1300" kern="1200" dirty="0">
              <a:solidFill>
                <a:schemeClr val="tx1"/>
              </a:solidFill>
            </a:rPr>
            <a:t> </a:t>
          </a:r>
          <a:r>
            <a:rPr lang="fr-BE" sz="1300" kern="1200" dirty="0" err="1">
              <a:solidFill>
                <a:schemeClr val="tx1"/>
              </a:solidFill>
            </a:rPr>
            <a:t>gebruiken</a:t>
          </a:r>
          <a:endParaRPr lang="fr-BE" sz="1300" kern="1200" dirty="0">
            <a:solidFill>
              <a:schemeClr val="tx1"/>
            </a:solidFill>
          </a:endParaRPr>
        </a:p>
      </dsp:txBody>
      <dsp:txXfrm>
        <a:off x="3759083" y="851669"/>
        <a:ext cx="2234113" cy="681132"/>
      </dsp:txXfrm>
    </dsp:sp>
    <dsp:sp modelId="{948BCBB3-BE10-4CE5-9983-1C80B6A9B7C3}">
      <dsp:nvSpPr>
        <dsp:cNvPr id="0" name=""/>
        <dsp:cNvSpPr/>
      </dsp:nvSpPr>
      <dsp:spPr>
        <a:xfrm>
          <a:off x="3759083" y="1703084"/>
          <a:ext cx="2234113" cy="681132"/>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BE" sz="1300" kern="1200" dirty="0" err="1">
              <a:solidFill>
                <a:schemeClr val="tx1"/>
              </a:solidFill>
            </a:rPr>
            <a:t>Alle</a:t>
          </a:r>
          <a:r>
            <a:rPr lang="fr-BE" sz="1300" kern="1200" dirty="0">
              <a:solidFill>
                <a:schemeClr val="tx1"/>
              </a:solidFill>
            </a:rPr>
            <a:t> </a:t>
          </a:r>
          <a:r>
            <a:rPr lang="fr-BE" sz="1300" kern="1200" dirty="0" err="1">
              <a:solidFill>
                <a:schemeClr val="tx1"/>
              </a:solidFill>
            </a:rPr>
            <a:t>kanalen</a:t>
          </a:r>
          <a:r>
            <a:rPr lang="fr-BE" sz="1300" kern="1200" dirty="0">
              <a:solidFill>
                <a:schemeClr val="tx1"/>
              </a:solidFill>
            </a:rPr>
            <a:t> </a:t>
          </a:r>
          <a:r>
            <a:rPr lang="fr-BE" sz="1300" kern="1200" dirty="0" err="1">
              <a:solidFill>
                <a:schemeClr val="tx1"/>
              </a:solidFill>
            </a:rPr>
            <a:t>borstelen</a:t>
          </a:r>
          <a:r>
            <a:rPr lang="fr-BE" sz="1300" kern="1200" dirty="0">
              <a:solidFill>
                <a:schemeClr val="tx1"/>
              </a:solidFill>
            </a:rPr>
            <a:t> (</a:t>
          </a:r>
          <a:r>
            <a:rPr lang="fr-BE" sz="1300" kern="1200" dirty="0" err="1">
              <a:solidFill>
                <a:schemeClr val="tx1"/>
              </a:solidFill>
            </a:rPr>
            <a:t>afhankelijk</a:t>
          </a:r>
          <a:r>
            <a:rPr lang="fr-BE" sz="1300" kern="1200" dirty="0">
              <a:solidFill>
                <a:schemeClr val="tx1"/>
              </a:solidFill>
            </a:rPr>
            <a:t> van type </a:t>
          </a:r>
          <a:r>
            <a:rPr lang="fr-BE" sz="1300" kern="1200" dirty="0" err="1">
              <a:solidFill>
                <a:schemeClr val="tx1"/>
              </a:solidFill>
            </a:rPr>
            <a:t>endoscoop</a:t>
          </a:r>
          <a:r>
            <a:rPr lang="fr-BE" sz="1300" kern="1200" dirty="0">
              <a:solidFill>
                <a:schemeClr val="tx1"/>
              </a:solidFill>
            </a:rPr>
            <a:t> = 2 of 3 </a:t>
          </a:r>
          <a:r>
            <a:rPr lang="fr-BE" sz="1300" kern="1200" dirty="0" err="1">
              <a:solidFill>
                <a:schemeClr val="tx1"/>
              </a:solidFill>
            </a:rPr>
            <a:t>kanalen</a:t>
          </a:r>
          <a:r>
            <a:rPr lang="fr-BE" sz="1300" kern="1200" dirty="0">
              <a:solidFill>
                <a:schemeClr val="tx1"/>
              </a:solidFill>
            </a:rPr>
            <a:t>)</a:t>
          </a:r>
        </a:p>
      </dsp:txBody>
      <dsp:txXfrm>
        <a:off x="3759083" y="1703084"/>
        <a:ext cx="2234113" cy="681132"/>
      </dsp:txXfrm>
    </dsp:sp>
    <dsp:sp modelId="{3CE214C5-943B-4279-AC94-EB57B7C0AE0B}">
      <dsp:nvSpPr>
        <dsp:cNvPr id="0" name=""/>
        <dsp:cNvSpPr/>
      </dsp:nvSpPr>
      <dsp:spPr>
        <a:xfrm>
          <a:off x="3759083" y="2554499"/>
          <a:ext cx="2234113" cy="681132"/>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BE" sz="1300" kern="1200" dirty="0" err="1">
              <a:solidFill>
                <a:schemeClr val="tx1"/>
              </a:solidFill>
            </a:rPr>
            <a:t>Kanalen</a:t>
          </a:r>
          <a:r>
            <a:rPr lang="fr-BE" sz="1300" kern="1200" dirty="0">
              <a:solidFill>
                <a:schemeClr val="tx1"/>
              </a:solidFill>
            </a:rPr>
            <a:t> met </a:t>
          </a:r>
          <a:r>
            <a:rPr lang="fr-BE" sz="1300" kern="1200" dirty="0" err="1">
              <a:solidFill>
                <a:schemeClr val="tx1"/>
              </a:solidFill>
            </a:rPr>
            <a:t>reinigingsoplossing</a:t>
          </a:r>
          <a:r>
            <a:rPr lang="fr-BE" sz="1300" kern="1200" dirty="0">
              <a:solidFill>
                <a:schemeClr val="tx1"/>
              </a:solidFill>
            </a:rPr>
            <a:t> </a:t>
          </a:r>
          <a:r>
            <a:rPr lang="fr-BE" sz="1300" kern="1200" dirty="0" err="1">
              <a:solidFill>
                <a:schemeClr val="tx1"/>
              </a:solidFill>
            </a:rPr>
            <a:t>spuiten</a:t>
          </a:r>
          <a:endParaRPr lang="fr-BE" sz="1300" kern="1200" dirty="0">
            <a:solidFill>
              <a:schemeClr val="tx1"/>
            </a:solidFill>
          </a:endParaRPr>
        </a:p>
      </dsp:txBody>
      <dsp:txXfrm>
        <a:off x="3759083" y="2554499"/>
        <a:ext cx="2234113" cy="681132"/>
      </dsp:txXfrm>
    </dsp:sp>
    <dsp:sp modelId="{F5FFBDBF-58C0-4EF7-8224-AF97EE8691FF}">
      <dsp:nvSpPr>
        <dsp:cNvPr id="0" name=""/>
        <dsp:cNvSpPr/>
      </dsp:nvSpPr>
      <dsp:spPr>
        <a:xfrm>
          <a:off x="3759083" y="3405915"/>
          <a:ext cx="2234113" cy="681132"/>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BE" sz="1300" kern="1200" dirty="0" err="1">
              <a:solidFill>
                <a:schemeClr val="tx1"/>
              </a:solidFill>
            </a:rPr>
            <a:t>Voorschriften</a:t>
          </a:r>
          <a:r>
            <a:rPr lang="fr-BE" sz="1300" kern="1200" dirty="0">
              <a:solidFill>
                <a:schemeClr val="tx1"/>
              </a:solidFill>
            </a:rPr>
            <a:t> van de </a:t>
          </a:r>
          <a:r>
            <a:rPr lang="fr-BE" sz="1300" kern="1200" dirty="0" err="1">
              <a:solidFill>
                <a:schemeClr val="tx1"/>
              </a:solidFill>
            </a:rPr>
            <a:t>fabrikant</a:t>
          </a:r>
          <a:r>
            <a:rPr lang="fr-BE" sz="1300" kern="1200" dirty="0">
              <a:solidFill>
                <a:schemeClr val="tx1"/>
              </a:solidFill>
            </a:rPr>
            <a:t> </a:t>
          </a:r>
          <a:r>
            <a:rPr lang="fr-BE" sz="1300" kern="1200" dirty="0" err="1">
              <a:solidFill>
                <a:schemeClr val="tx1"/>
              </a:solidFill>
            </a:rPr>
            <a:t>volgen</a:t>
          </a:r>
          <a:r>
            <a:rPr lang="fr-BE" sz="1300" kern="1200" dirty="0">
              <a:solidFill>
                <a:schemeClr val="tx1"/>
              </a:solidFill>
            </a:rPr>
            <a:t> (cave high </a:t>
          </a:r>
          <a:r>
            <a:rPr lang="fr-BE" sz="1300" kern="1200" dirty="0" err="1">
              <a:solidFill>
                <a:schemeClr val="tx1"/>
              </a:solidFill>
            </a:rPr>
            <a:t>risk</a:t>
          </a:r>
          <a:r>
            <a:rPr lang="fr-BE" sz="1300" kern="1200" dirty="0">
              <a:solidFill>
                <a:schemeClr val="tx1"/>
              </a:solidFill>
            </a:rPr>
            <a:t> </a:t>
          </a:r>
          <a:r>
            <a:rPr lang="fr-BE" sz="1300" kern="1200" dirty="0" err="1">
              <a:solidFill>
                <a:schemeClr val="tx1"/>
              </a:solidFill>
            </a:rPr>
            <a:t>endoscopen</a:t>
          </a:r>
          <a:r>
            <a:rPr lang="fr-BE" sz="1300" kern="1200" dirty="0">
              <a:solidFill>
                <a:schemeClr val="tx1"/>
              </a:solidFill>
            </a:rPr>
            <a:t>)</a:t>
          </a:r>
        </a:p>
      </dsp:txBody>
      <dsp:txXfrm>
        <a:off x="3759083" y="3405915"/>
        <a:ext cx="2234113" cy="681132"/>
      </dsp:txXfrm>
    </dsp:sp>
    <dsp:sp modelId="{D3F27DF9-79DB-4EF8-94EE-2A6D1B6529B5}">
      <dsp:nvSpPr>
        <dsp:cNvPr id="0" name=""/>
        <dsp:cNvSpPr/>
      </dsp:nvSpPr>
      <dsp:spPr>
        <a:xfrm>
          <a:off x="3759083" y="4257330"/>
          <a:ext cx="2234113" cy="681132"/>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BE" sz="1300" kern="1200" dirty="0" err="1">
              <a:solidFill>
                <a:schemeClr val="tx1"/>
              </a:solidFill>
            </a:rPr>
            <a:t>Mantel</a:t>
          </a:r>
          <a:r>
            <a:rPr lang="fr-BE" sz="1300" kern="1200" dirty="0">
              <a:solidFill>
                <a:schemeClr val="tx1"/>
              </a:solidFill>
            </a:rPr>
            <a:t> en </a:t>
          </a:r>
          <a:r>
            <a:rPr lang="fr-BE" sz="1300" kern="1200" dirty="0" err="1">
              <a:solidFill>
                <a:schemeClr val="tx1"/>
              </a:solidFill>
            </a:rPr>
            <a:t>bedieningsknoppen</a:t>
          </a:r>
          <a:r>
            <a:rPr lang="fr-BE" sz="1300" kern="1200" dirty="0">
              <a:solidFill>
                <a:schemeClr val="tx1"/>
              </a:solidFill>
            </a:rPr>
            <a:t> van </a:t>
          </a:r>
          <a:r>
            <a:rPr lang="fr-BE" sz="1300" kern="1200" dirty="0" err="1">
              <a:solidFill>
                <a:schemeClr val="tx1"/>
              </a:solidFill>
            </a:rPr>
            <a:t>bedieningshuis</a:t>
          </a:r>
          <a:r>
            <a:rPr lang="fr-BE" sz="1300" kern="1200" dirty="0">
              <a:solidFill>
                <a:schemeClr val="tx1"/>
              </a:solidFill>
            </a:rPr>
            <a:t> </a:t>
          </a:r>
          <a:r>
            <a:rPr lang="fr-BE" sz="1300" kern="1200" dirty="0" err="1">
              <a:solidFill>
                <a:schemeClr val="tx1"/>
              </a:solidFill>
            </a:rPr>
            <a:t>reinigen</a:t>
          </a:r>
          <a:endParaRPr lang="fr-BE" sz="1300" kern="1200" dirty="0">
            <a:solidFill>
              <a:schemeClr val="tx1"/>
            </a:solidFill>
          </a:endParaRPr>
        </a:p>
      </dsp:txBody>
      <dsp:txXfrm>
        <a:off x="3759083" y="4257330"/>
        <a:ext cx="2234113" cy="681132"/>
      </dsp:txXfrm>
    </dsp:sp>
    <dsp:sp modelId="{809F1271-1D75-4978-B674-5904660980DA}">
      <dsp:nvSpPr>
        <dsp:cNvPr id="0" name=""/>
        <dsp:cNvSpPr/>
      </dsp:nvSpPr>
      <dsp:spPr>
        <a:xfrm>
          <a:off x="3759083" y="5108745"/>
          <a:ext cx="2234113" cy="681132"/>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BE" sz="1300" kern="1200" dirty="0" err="1">
              <a:solidFill>
                <a:schemeClr val="tx1"/>
              </a:solidFill>
            </a:rPr>
            <a:t>Endoscoop</a:t>
          </a:r>
          <a:r>
            <a:rPr lang="fr-BE" sz="1300" kern="1200" dirty="0">
              <a:solidFill>
                <a:schemeClr val="tx1"/>
              </a:solidFill>
            </a:rPr>
            <a:t> </a:t>
          </a:r>
          <a:r>
            <a:rPr lang="fr-BE" sz="1300" kern="1200" dirty="0" err="1">
              <a:solidFill>
                <a:schemeClr val="tx1"/>
              </a:solidFill>
            </a:rPr>
            <a:t>uit</a:t>
          </a:r>
          <a:r>
            <a:rPr lang="fr-BE" sz="1300" kern="1200" dirty="0">
              <a:solidFill>
                <a:schemeClr val="tx1"/>
              </a:solidFill>
            </a:rPr>
            <a:t> </a:t>
          </a:r>
          <a:r>
            <a:rPr lang="fr-BE" sz="1300" kern="1200" dirty="0" err="1">
              <a:solidFill>
                <a:schemeClr val="tx1"/>
              </a:solidFill>
            </a:rPr>
            <a:t>wasbak</a:t>
          </a:r>
          <a:r>
            <a:rPr lang="fr-BE" sz="1300" kern="1200" dirty="0">
              <a:solidFill>
                <a:schemeClr val="tx1"/>
              </a:solidFill>
            </a:rPr>
            <a:t> </a:t>
          </a:r>
          <a:r>
            <a:rPr lang="fr-BE" sz="1300" kern="1200" dirty="0" err="1">
              <a:solidFill>
                <a:schemeClr val="tx1"/>
              </a:solidFill>
            </a:rPr>
            <a:t>halen</a:t>
          </a:r>
          <a:r>
            <a:rPr lang="fr-BE" sz="1300" kern="1200" dirty="0">
              <a:solidFill>
                <a:schemeClr val="tx1"/>
              </a:solidFill>
            </a:rPr>
            <a:t> en in </a:t>
          </a:r>
          <a:r>
            <a:rPr lang="fr-BE" sz="1300" kern="1200" dirty="0" err="1">
              <a:solidFill>
                <a:schemeClr val="tx1"/>
              </a:solidFill>
            </a:rPr>
            <a:t>endoscopendesinfector</a:t>
          </a:r>
          <a:r>
            <a:rPr lang="fr-BE" sz="1300" kern="1200" dirty="0">
              <a:solidFill>
                <a:schemeClr val="tx1"/>
              </a:solidFill>
            </a:rPr>
            <a:t> </a:t>
          </a:r>
          <a:r>
            <a:rPr lang="fr-BE" sz="1300" kern="1200" dirty="0" err="1">
              <a:solidFill>
                <a:schemeClr val="tx1"/>
              </a:solidFill>
            </a:rPr>
            <a:t>plaatsen</a:t>
          </a:r>
          <a:endParaRPr lang="fr-BE" sz="1300" kern="1200" dirty="0">
            <a:solidFill>
              <a:schemeClr val="tx1"/>
            </a:solidFill>
          </a:endParaRPr>
        </a:p>
      </dsp:txBody>
      <dsp:txXfrm>
        <a:off x="3759083" y="5108745"/>
        <a:ext cx="2234113" cy="6811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8263E-41C3-4505-84B9-3F93FC47B925}">
      <dsp:nvSpPr>
        <dsp:cNvPr id="0" name=""/>
        <dsp:cNvSpPr/>
      </dsp:nvSpPr>
      <dsp:spPr>
        <a:xfrm>
          <a:off x="0" y="0"/>
          <a:ext cx="7704856" cy="4680520"/>
        </a:xfrm>
        <a:prstGeom prst="rect">
          <a:avLst/>
        </a:prstGeom>
        <a:solidFill>
          <a:schemeClr val="accent6">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l" defTabSz="1733550">
            <a:lnSpc>
              <a:spcPct val="90000"/>
            </a:lnSpc>
            <a:spcBef>
              <a:spcPct val="0"/>
            </a:spcBef>
            <a:spcAft>
              <a:spcPct val="35000"/>
            </a:spcAft>
            <a:buNone/>
          </a:pPr>
          <a:r>
            <a:rPr lang="fr-BE" sz="3900" b="1" kern="1200" dirty="0" err="1">
              <a:solidFill>
                <a:schemeClr val="tx1"/>
              </a:solidFill>
            </a:rPr>
            <a:t>Stap</a:t>
          </a:r>
          <a:r>
            <a:rPr lang="fr-BE" sz="3900" kern="1200" dirty="0">
              <a:solidFill>
                <a:schemeClr val="tx1"/>
              </a:solidFill>
            </a:rPr>
            <a:t> 9: </a:t>
          </a:r>
        </a:p>
        <a:p>
          <a:pPr marL="0" lvl="0" indent="0" algn="l" defTabSz="1733550">
            <a:lnSpc>
              <a:spcPct val="90000"/>
            </a:lnSpc>
            <a:spcBef>
              <a:spcPct val="0"/>
            </a:spcBef>
            <a:spcAft>
              <a:spcPct val="35000"/>
            </a:spcAft>
            <a:buNone/>
          </a:pPr>
          <a:r>
            <a:rPr lang="fr-BE" sz="3900" kern="1200" dirty="0">
              <a:solidFill>
                <a:schemeClr val="tx1"/>
              </a:solidFill>
            </a:rPr>
            <a:t>Machinale </a:t>
          </a:r>
          <a:r>
            <a:rPr lang="fr-BE" sz="3900" kern="1200" dirty="0" err="1">
              <a:solidFill>
                <a:schemeClr val="tx1"/>
              </a:solidFill>
            </a:rPr>
            <a:t>reiniging</a:t>
          </a:r>
          <a:r>
            <a:rPr lang="fr-BE" sz="3900" kern="1200" dirty="0">
              <a:solidFill>
                <a:schemeClr val="tx1"/>
              </a:solidFill>
            </a:rPr>
            <a:t> </a:t>
          </a:r>
        </a:p>
        <a:p>
          <a:pPr marL="0" lvl="0" indent="0" algn="l" defTabSz="1733550">
            <a:lnSpc>
              <a:spcPct val="90000"/>
            </a:lnSpc>
            <a:spcBef>
              <a:spcPct val="0"/>
            </a:spcBef>
            <a:spcAft>
              <a:spcPct val="35000"/>
            </a:spcAft>
            <a:buNone/>
          </a:pPr>
          <a:r>
            <a:rPr lang="fr-BE" sz="3900" kern="1200" dirty="0">
              <a:solidFill>
                <a:schemeClr val="tx1"/>
              </a:solidFill>
            </a:rPr>
            <a:t>en </a:t>
          </a:r>
          <a:r>
            <a:rPr lang="fr-BE" sz="3900" kern="1200" dirty="0" err="1">
              <a:solidFill>
                <a:schemeClr val="tx1"/>
              </a:solidFill>
            </a:rPr>
            <a:t>desinfectie</a:t>
          </a:r>
          <a:endParaRPr lang="fr-BE" sz="3900" kern="1200" dirty="0">
            <a:solidFill>
              <a:schemeClr val="tx1"/>
            </a:solidFill>
          </a:endParaRPr>
        </a:p>
      </dsp:txBody>
      <dsp:txXfrm>
        <a:off x="0" y="0"/>
        <a:ext cx="7704856" cy="2527480"/>
      </dsp:txXfrm>
    </dsp:sp>
    <dsp:sp modelId="{5441E429-8B3C-4258-87CF-53FF32285D6E}">
      <dsp:nvSpPr>
        <dsp:cNvPr id="0" name=""/>
        <dsp:cNvSpPr/>
      </dsp:nvSpPr>
      <dsp:spPr>
        <a:xfrm>
          <a:off x="0" y="3521194"/>
          <a:ext cx="2565777" cy="1159325"/>
        </a:xfrm>
        <a:prstGeom prst="rect">
          <a:avLst/>
        </a:prstGeom>
        <a:solidFill>
          <a:schemeClr val="bg2">
            <a:lumMod val="20000"/>
            <a:lumOff val="80000"/>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fr-BE" sz="2500" kern="1200" dirty="0">
              <a:solidFill>
                <a:schemeClr val="tx1"/>
              </a:solidFill>
            </a:rPr>
            <a:t>In </a:t>
          </a:r>
          <a:r>
            <a:rPr lang="fr-BE" sz="2500" kern="1200" dirty="0" err="1">
              <a:solidFill>
                <a:schemeClr val="tx1"/>
              </a:solidFill>
            </a:rPr>
            <a:t>endoscopen-desinfector</a:t>
          </a:r>
          <a:endParaRPr lang="fr-BE" sz="2500" kern="1200" dirty="0">
            <a:solidFill>
              <a:schemeClr val="tx1"/>
            </a:solidFill>
          </a:endParaRPr>
        </a:p>
      </dsp:txBody>
      <dsp:txXfrm>
        <a:off x="0" y="3521194"/>
        <a:ext cx="2565777" cy="1159325"/>
      </dsp:txXfrm>
    </dsp:sp>
    <dsp:sp modelId="{CF0DA78D-828D-48F9-B330-36F54531101B}">
      <dsp:nvSpPr>
        <dsp:cNvPr id="0" name=""/>
        <dsp:cNvSpPr/>
      </dsp:nvSpPr>
      <dsp:spPr>
        <a:xfrm>
          <a:off x="2592297" y="3521172"/>
          <a:ext cx="2565777" cy="1159347"/>
        </a:xfrm>
        <a:prstGeom prst="rect">
          <a:avLst/>
        </a:prstGeom>
        <a:solidFill>
          <a:schemeClr val="bg2">
            <a:lumMod val="20000"/>
            <a:lumOff val="80000"/>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fr-BE" sz="2700" u="none" kern="1200" dirty="0" err="1">
              <a:solidFill>
                <a:schemeClr val="tx1"/>
              </a:solidFill>
              <a:effectLst>
                <a:outerShdw blurRad="38100" dist="38100" dir="2700000" algn="tl">
                  <a:srgbClr val="000000">
                    <a:alpha val="43137"/>
                  </a:srgbClr>
                </a:outerShdw>
              </a:effectLst>
            </a:rPr>
            <a:t>Volledige</a:t>
          </a:r>
          <a:r>
            <a:rPr lang="fr-BE" sz="2700" u="none" kern="1200" dirty="0">
              <a:solidFill>
                <a:schemeClr val="tx1"/>
              </a:solidFill>
              <a:effectLst>
                <a:outerShdw blurRad="38100" dist="38100" dir="2700000" algn="tl">
                  <a:srgbClr val="000000">
                    <a:alpha val="43137"/>
                  </a:srgbClr>
                </a:outerShdw>
              </a:effectLst>
            </a:rPr>
            <a:t> </a:t>
          </a:r>
          <a:r>
            <a:rPr lang="fr-BE" sz="2700" u="none" kern="1200" dirty="0" err="1">
              <a:solidFill>
                <a:schemeClr val="tx1"/>
              </a:solidFill>
              <a:effectLst>
                <a:outerShdw blurRad="38100" dist="38100" dir="2700000" algn="tl">
                  <a:srgbClr val="000000">
                    <a:alpha val="43137"/>
                  </a:srgbClr>
                </a:outerShdw>
              </a:effectLst>
            </a:rPr>
            <a:t>cyclus</a:t>
          </a:r>
          <a:r>
            <a:rPr lang="fr-BE" sz="2700" u="none" kern="1200" dirty="0">
              <a:solidFill>
                <a:schemeClr val="tx1"/>
              </a:solidFill>
              <a:effectLst>
                <a:outerShdw blurRad="38100" dist="38100" dir="2700000" algn="tl">
                  <a:srgbClr val="000000">
                    <a:alpha val="43137"/>
                  </a:srgbClr>
                </a:outerShdw>
              </a:effectLst>
            </a:rPr>
            <a:t> in </a:t>
          </a:r>
          <a:r>
            <a:rPr lang="fr-BE" sz="2700" u="none" kern="1200" dirty="0" err="1">
              <a:solidFill>
                <a:schemeClr val="tx1"/>
              </a:solidFill>
              <a:effectLst>
                <a:outerShdw blurRad="38100" dist="38100" dir="2700000" algn="tl">
                  <a:srgbClr val="000000">
                    <a:alpha val="43137"/>
                  </a:srgbClr>
                </a:outerShdw>
              </a:effectLst>
            </a:rPr>
            <a:t>desinfector</a:t>
          </a:r>
          <a:endParaRPr lang="fr-BE" sz="2700" kern="1200" dirty="0">
            <a:solidFill>
              <a:schemeClr val="tx1"/>
            </a:solidFill>
          </a:endParaRPr>
        </a:p>
      </dsp:txBody>
      <dsp:txXfrm>
        <a:off x="2592297" y="3521172"/>
        <a:ext cx="2565777" cy="1159347"/>
      </dsp:txXfrm>
    </dsp:sp>
    <dsp:sp modelId="{D92BE9F5-B4AE-4284-A20A-1B7982C55DC5}">
      <dsp:nvSpPr>
        <dsp:cNvPr id="0" name=""/>
        <dsp:cNvSpPr/>
      </dsp:nvSpPr>
      <dsp:spPr>
        <a:xfrm>
          <a:off x="5139078" y="3521194"/>
          <a:ext cx="2565777" cy="1159325"/>
        </a:xfrm>
        <a:prstGeom prst="rect">
          <a:avLst/>
        </a:prstGeom>
        <a:solidFill>
          <a:schemeClr val="bg2">
            <a:lumMod val="20000"/>
            <a:lumOff val="80000"/>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fr-BE" sz="2700" kern="1200" dirty="0" err="1">
              <a:solidFill>
                <a:schemeClr val="tx1"/>
              </a:solidFill>
            </a:rPr>
            <a:t>Registratie</a:t>
          </a:r>
          <a:r>
            <a:rPr lang="fr-BE" sz="2700" kern="1200" dirty="0">
              <a:solidFill>
                <a:schemeClr val="tx1"/>
              </a:solidFill>
            </a:rPr>
            <a:t> van de </a:t>
          </a:r>
          <a:r>
            <a:rPr lang="fr-BE" sz="2700" kern="1200" dirty="0" err="1">
              <a:solidFill>
                <a:schemeClr val="tx1"/>
              </a:solidFill>
            </a:rPr>
            <a:t>gegevens</a:t>
          </a:r>
          <a:endParaRPr lang="fr-BE" sz="2700" kern="1200" dirty="0">
            <a:solidFill>
              <a:schemeClr val="tx1"/>
            </a:solidFill>
          </a:endParaRPr>
        </a:p>
      </dsp:txBody>
      <dsp:txXfrm>
        <a:off x="5139078" y="3521194"/>
        <a:ext cx="2565777" cy="11593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fr-FR"/>
          </a:p>
        </p:txBody>
      </p:sp>
      <p:sp>
        <p:nvSpPr>
          <p:cNvPr id="21507" name="Rectangle 3"/>
          <p:cNvSpPr>
            <a:spLocks noGrp="1" noChangeArrowheads="1"/>
          </p:cNvSpPr>
          <p:nvPr>
            <p:ph type="dt" sz="quarter" idx="1"/>
          </p:nvPr>
        </p:nvSpPr>
        <p:spPr bwMode="auto">
          <a:xfrm>
            <a:off x="39624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fr-FR"/>
          </a:p>
        </p:txBody>
      </p:sp>
      <p:sp>
        <p:nvSpPr>
          <p:cNvPr id="21508" name="Rectangle 4"/>
          <p:cNvSpPr>
            <a:spLocks noGrp="1" noChangeArrowheads="1"/>
          </p:cNvSpPr>
          <p:nvPr>
            <p:ph type="ftr" sz="quarter" idx="2"/>
          </p:nvPr>
        </p:nvSpPr>
        <p:spPr bwMode="auto">
          <a:xfrm>
            <a:off x="0" y="876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fr-FR"/>
          </a:p>
        </p:txBody>
      </p:sp>
      <p:sp>
        <p:nvSpPr>
          <p:cNvPr id="21509" name="Rectangle 5"/>
          <p:cNvSpPr>
            <a:spLocks noGrp="1" noChangeArrowheads="1"/>
          </p:cNvSpPr>
          <p:nvPr>
            <p:ph type="sldNum" sz="quarter" idx="3"/>
          </p:nvPr>
        </p:nvSpPr>
        <p:spPr bwMode="auto">
          <a:xfrm>
            <a:off x="3962400" y="876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1C200A5-EB11-4477-AEA9-8A2F2B76C254}" type="slidenum">
              <a:rPr lang="en-GB" altLang="fr-FR"/>
              <a:pPr/>
              <a:t>‹N°›</a:t>
            </a:fld>
            <a:endParaRPr lang="en-GB" altLang="fr-FR"/>
          </a:p>
        </p:txBody>
      </p:sp>
    </p:spTree>
    <p:extLst>
      <p:ext uri="{BB962C8B-B14F-4D97-AF65-F5344CB8AC3E}">
        <p14:creationId xmlns:p14="http://schemas.microsoft.com/office/powerpoint/2010/main" val="3494552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defTabSz="922338">
              <a:defRPr sz="1200" b="0"/>
            </a:lvl1pPr>
          </a:lstStyle>
          <a:p>
            <a:endParaRPr lang="nl-NL" altLang="fr-FR"/>
          </a:p>
        </p:txBody>
      </p:sp>
      <p:sp>
        <p:nvSpPr>
          <p:cNvPr id="20483" name="Rectangle 3"/>
          <p:cNvSpPr>
            <a:spLocks noGrp="1" noChangeArrowheads="1"/>
          </p:cNvSpPr>
          <p:nvPr>
            <p:ph type="dt" idx="1"/>
          </p:nvPr>
        </p:nvSpPr>
        <p:spPr bwMode="auto">
          <a:xfrm>
            <a:off x="3927475"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algn="r" defTabSz="922338">
              <a:defRPr sz="1200" b="0"/>
            </a:lvl1pPr>
          </a:lstStyle>
          <a:p>
            <a:endParaRPr lang="nl-NL" altLang="fr-FR"/>
          </a:p>
        </p:txBody>
      </p:sp>
      <p:sp>
        <p:nvSpPr>
          <p:cNvPr id="20484"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93738" y="4379913"/>
            <a:ext cx="5546725"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p>
            <a:pPr lvl="0"/>
            <a:r>
              <a:rPr lang="nl-NL" altLang="fr-FR"/>
              <a:t>Klik om de opmaakprofielen van de modeltekst te bewerken</a:t>
            </a:r>
          </a:p>
          <a:p>
            <a:pPr lvl="1"/>
            <a:r>
              <a:rPr lang="nl-NL" altLang="fr-FR"/>
              <a:t>Tweede niveau</a:t>
            </a:r>
          </a:p>
          <a:p>
            <a:pPr lvl="2"/>
            <a:r>
              <a:rPr lang="nl-NL" altLang="fr-FR"/>
              <a:t>Derde niveau</a:t>
            </a:r>
          </a:p>
          <a:p>
            <a:pPr lvl="3"/>
            <a:r>
              <a:rPr lang="nl-NL" altLang="fr-FR"/>
              <a:t>Vierde niveau</a:t>
            </a:r>
          </a:p>
          <a:p>
            <a:pPr lvl="4"/>
            <a:r>
              <a:rPr lang="nl-NL" altLang="fr-FR"/>
              <a:t>Vijfde niveau</a:t>
            </a:r>
          </a:p>
        </p:txBody>
      </p:sp>
      <p:sp>
        <p:nvSpPr>
          <p:cNvPr id="20486" name="Rectangle 6"/>
          <p:cNvSpPr>
            <a:spLocks noGrp="1" noChangeArrowheads="1"/>
          </p:cNvSpPr>
          <p:nvPr>
            <p:ph type="ftr" sz="quarter" idx="4"/>
          </p:nvPr>
        </p:nvSpPr>
        <p:spPr bwMode="auto">
          <a:xfrm>
            <a:off x="0"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defTabSz="922338">
              <a:defRPr sz="1200" b="0"/>
            </a:lvl1pPr>
          </a:lstStyle>
          <a:p>
            <a:endParaRPr lang="nl-NL" altLang="fr-FR"/>
          </a:p>
        </p:txBody>
      </p:sp>
      <p:sp>
        <p:nvSpPr>
          <p:cNvPr id="20487" name="Rectangle 7"/>
          <p:cNvSpPr>
            <a:spLocks noGrp="1" noChangeArrowheads="1"/>
          </p:cNvSpPr>
          <p:nvPr>
            <p:ph type="sldNum" sz="quarter" idx="5"/>
          </p:nvPr>
        </p:nvSpPr>
        <p:spPr bwMode="auto">
          <a:xfrm>
            <a:off x="3927475"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algn="r" defTabSz="922338">
              <a:defRPr sz="1200" b="0"/>
            </a:lvl1pPr>
          </a:lstStyle>
          <a:p>
            <a:fld id="{77F8CDB3-0D3D-49B1-923D-668AA0F06C4C}" type="slidenum">
              <a:rPr lang="nl-NL" altLang="fr-FR"/>
              <a:pPr/>
              <a:t>‹N°›</a:t>
            </a:fld>
            <a:endParaRPr lang="nl-NL" altLang="fr-FR"/>
          </a:p>
        </p:txBody>
      </p:sp>
    </p:spTree>
    <p:extLst>
      <p:ext uri="{BB962C8B-B14F-4D97-AF65-F5344CB8AC3E}">
        <p14:creationId xmlns:p14="http://schemas.microsoft.com/office/powerpoint/2010/main" val="41589894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NL" sz="1200" b="0" kern="1200" dirty="0">
                <a:solidFill>
                  <a:schemeClr val="tx1"/>
                </a:solidFill>
                <a:effectLst/>
                <a:latin typeface="Arial" panose="020B0604020202020204" pitchFamily="34" charset="0"/>
                <a:ea typeface="+mn-ea"/>
                <a:cs typeface="Arial" panose="020B0604020202020204" pitchFamily="34" charset="0"/>
              </a:rPr>
              <a:t>Deze presentatie beschrijft de verschillende stappen van het reinigings- / desinfectie- / droogproces voor warmtegevoelige </a:t>
            </a:r>
            <a:r>
              <a:rPr lang="nl-NL" sz="1200" b="0" kern="1200" dirty="0" err="1">
                <a:solidFill>
                  <a:schemeClr val="tx1"/>
                </a:solidFill>
                <a:effectLst/>
                <a:latin typeface="Arial" panose="020B0604020202020204" pitchFamily="34" charset="0"/>
                <a:ea typeface="+mn-ea"/>
                <a:cs typeface="Arial" panose="020B0604020202020204" pitchFamily="34" charset="0"/>
              </a:rPr>
              <a:t>endocavitaire</a:t>
            </a:r>
            <a:r>
              <a:rPr lang="nl-NL" sz="1200" b="0" kern="1200" dirty="0">
                <a:solidFill>
                  <a:schemeClr val="tx1"/>
                </a:solidFill>
                <a:effectLst/>
                <a:latin typeface="Arial" panose="020B0604020202020204" pitchFamily="34" charset="0"/>
                <a:ea typeface="+mn-ea"/>
                <a:cs typeface="Arial" panose="020B0604020202020204" pitchFamily="34" charset="0"/>
              </a:rPr>
              <a:t> endoscopen met werkkanaal</a:t>
            </a:r>
            <a:endParaRPr lang="fr-BE" dirty="0"/>
          </a:p>
        </p:txBody>
      </p:sp>
      <p:sp>
        <p:nvSpPr>
          <p:cNvPr id="4" name="Espace réservé du numéro de diapositive 3"/>
          <p:cNvSpPr>
            <a:spLocks noGrp="1"/>
          </p:cNvSpPr>
          <p:nvPr>
            <p:ph type="sldNum" sz="quarter" idx="5"/>
          </p:nvPr>
        </p:nvSpPr>
        <p:spPr/>
        <p:txBody>
          <a:bodyPr/>
          <a:lstStyle/>
          <a:p>
            <a:fld id="{5B7CAECF-B278-4B33-856E-C97317773918}" type="slidenum">
              <a:rPr lang="nl-NL" altLang="fr-FR" smtClean="0"/>
              <a:pPr/>
              <a:t>1</a:t>
            </a:fld>
            <a:endParaRPr lang="nl-NL" altLang="fr-FR"/>
          </a:p>
        </p:txBody>
      </p:sp>
    </p:spTree>
    <p:extLst>
      <p:ext uri="{BB962C8B-B14F-4D97-AF65-F5344CB8AC3E}">
        <p14:creationId xmlns:p14="http://schemas.microsoft.com/office/powerpoint/2010/main" val="4167052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dirty="0" err="1"/>
              <a:t>Stap</a:t>
            </a:r>
            <a:r>
              <a:rPr lang="fr-BE" b="1" dirty="0"/>
              <a:t> 7 </a:t>
            </a:r>
            <a:r>
              <a:rPr lang="fr-BE" dirty="0" err="1"/>
              <a:t>beschrijft</a:t>
            </a:r>
            <a:r>
              <a:rPr lang="fr-BE" dirty="0"/>
              <a:t> de </a:t>
            </a:r>
            <a:r>
              <a:rPr lang="fr-BE" dirty="0" err="1"/>
              <a:t>lektest</a:t>
            </a:r>
            <a:r>
              <a:rPr lang="fr-BE" dirty="0"/>
              <a:t>,</a:t>
            </a:r>
          </a:p>
          <a:p>
            <a:r>
              <a:rPr lang="nl-NL" sz="1200" kern="1200" dirty="0">
                <a:solidFill>
                  <a:schemeClr val="tx1"/>
                </a:solidFill>
                <a:effectLst/>
                <a:latin typeface="Arial" panose="020B0604020202020204" pitchFamily="34" charset="0"/>
                <a:ea typeface="+mn-ea"/>
                <a:cs typeface="Arial" panose="020B0604020202020204" pitchFamily="34" charset="0"/>
              </a:rPr>
              <a:t>De </a:t>
            </a:r>
            <a:r>
              <a:rPr lang="nl-NL" sz="1200" kern="1200" dirty="0" err="1">
                <a:solidFill>
                  <a:schemeClr val="tx1"/>
                </a:solidFill>
                <a:effectLst/>
                <a:latin typeface="Arial" panose="020B0604020202020204" pitchFamily="34" charset="0"/>
                <a:ea typeface="+mn-ea"/>
                <a:cs typeface="Arial" panose="020B0604020202020204" pitchFamily="34" charset="0"/>
              </a:rPr>
              <a:t>lektest</a:t>
            </a:r>
            <a:r>
              <a:rPr lang="nl-NL" sz="1200" kern="1200" dirty="0">
                <a:solidFill>
                  <a:schemeClr val="tx1"/>
                </a:solidFill>
                <a:effectLst/>
                <a:latin typeface="Arial" panose="020B0604020202020204" pitchFamily="34" charset="0"/>
                <a:ea typeface="+mn-ea"/>
                <a:cs typeface="Arial" panose="020B0604020202020204" pitchFamily="34" charset="0"/>
              </a:rPr>
              <a:t> laat toe een interne of externe perforatie van de werkkanalen of van de mantel van de endoscoop op te sporen. Waterinfiltratie beschadigt het instrument.</a:t>
            </a:r>
          </a:p>
          <a:p>
            <a:endParaRPr lang="nl-NL"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De </a:t>
            </a:r>
            <a:r>
              <a:rPr lang="nl-NL" sz="1200" kern="1200" dirty="0" err="1">
                <a:solidFill>
                  <a:schemeClr val="tx1"/>
                </a:solidFill>
                <a:effectLst/>
                <a:latin typeface="Arial" panose="020B0604020202020204" pitchFamily="34" charset="0"/>
                <a:ea typeface="+mn-ea"/>
                <a:cs typeface="Arial" panose="020B0604020202020204" pitchFamily="34" charset="0"/>
              </a:rPr>
              <a:t>lektest</a:t>
            </a:r>
            <a:r>
              <a:rPr lang="nl-NL" sz="1200" kern="1200" dirty="0">
                <a:solidFill>
                  <a:schemeClr val="tx1"/>
                </a:solidFill>
                <a:effectLst/>
                <a:latin typeface="Arial" panose="020B0604020202020204" pitchFamily="34" charset="0"/>
                <a:ea typeface="+mn-ea"/>
                <a:cs typeface="Arial" panose="020B0604020202020204" pitchFamily="34" charset="0"/>
              </a:rPr>
              <a:t> vindt in vuile zone van het desinfectielokaal plaats. </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De </a:t>
            </a:r>
            <a:r>
              <a:rPr lang="nl-NL" sz="1200" kern="1200" dirty="0" err="1">
                <a:solidFill>
                  <a:schemeClr val="tx1"/>
                </a:solidFill>
                <a:effectLst/>
                <a:latin typeface="Arial" panose="020B0604020202020204" pitchFamily="34" charset="0"/>
                <a:ea typeface="+mn-ea"/>
                <a:cs typeface="Arial" panose="020B0604020202020204" pitchFamily="34" charset="0"/>
              </a:rPr>
              <a:t>lektest</a:t>
            </a:r>
            <a:r>
              <a:rPr lang="nl-NL" sz="1200" kern="1200" dirty="0">
                <a:solidFill>
                  <a:schemeClr val="tx1"/>
                </a:solidFill>
                <a:effectLst/>
                <a:latin typeface="Arial" panose="020B0604020202020204" pitchFamily="34" charset="0"/>
                <a:ea typeface="+mn-ea"/>
                <a:cs typeface="Arial" panose="020B0604020202020204" pitchFamily="34" charset="0"/>
              </a:rPr>
              <a:t> wordt uitgevoerd door via de lektester lucht in de mantel van de endoscoop te blazen; dit kan door middel van: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Ofwel een </a:t>
            </a:r>
            <a:r>
              <a:rPr lang="nl-NL" sz="1200" u="sng" kern="1200" dirty="0">
                <a:solidFill>
                  <a:schemeClr val="tx1"/>
                </a:solidFill>
                <a:effectLst/>
                <a:latin typeface="Arial" panose="020B0604020202020204" pitchFamily="34" charset="0"/>
                <a:ea typeface="+mn-ea"/>
                <a:cs typeface="Arial" panose="020B0604020202020204" pitchFamily="34" charset="0"/>
              </a:rPr>
              <a:t>manometer (handmatig of geautomatiseerd):</a:t>
            </a:r>
            <a:r>
              <a:rPr lang="nl-NL" sz="1200" kern="1200" dirty="0">
                <a:solidFill>
                  <a:schemeClr val="tx1"/>
                </a:solidFill>
                <a:effectLst/>
                <a:latin typeface="Arial" panose="020B0604020202020204" pitchFamily="34" charset="0"/>
                <a:ea typeface="+mn-ea"/>
                <a:cs typeface="Arial" panose="020B0604020202020204" pitchFamily="34" charset="0"/>
              </a:rPr>
              <a:t> drukdaling op de manometer wijst op lekkage;</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Ofwel een </a:t>
            </a:r>
            <a:r>
              <a:rPr lang="nl-NL" sz="1200" u="sng" kern="1200" dirty="0">
                <a:solidFill>
                  <a:schemeClr val="tx1"/>
                </a:solidFill>
                <a:effectLst/>
                <a:latin typeface="Arial" panose="020B0604020202020204" pitchFamily="34" charset="0"/>
                <a:ea typeface="+mn-ea"/>
                <a:cs typeface="Arial" panose="020B0604020202020204" pitchFamily="34" charset="0"/>
              </a:rPr>
              <a:t>elektrische pomp:</a:t>
            </a:r>
            <a:r>
              <a:rPr lang="nl-NL" sz="1200" kern="1200" dirty="0">
                <a:solidFill>
                  <a:schemeClr val="tx1"/>
                </a:solidFill>
                <a:effectLst/>
                <a:latin typeface="Arial" panose="020B0604020202020204" pitchFamily="34" charset="0"/>
                <a:ea typeface="+mn-ea"/>
                <a:cs typeface="Arial" panose="020B0604020202020204" pitchFamily="34" charset="0"/>
              </a:rPr>
              <a:t> er wordt dan continu lucht met een constante druk in de mantel geblazen. </a:t>
            </a:r>
            <a:endParaRPr lang="fr-BE" sz="1200" kern="1200" dirty="0">
              <a:solidFill>
                <a:schemeClr val="tx1"/>
              </a:solidFill>
              <a:effectLst/>
              <a:latin typeface="Arial" panose="020B0604020202020204" pitchFamily="34" charset="0"/>
              <a:ea typeface="+mn-ea"/>
              <a:cs typeface="Arial" panose="020B0604020202020204" pitchFamily="34" charset="0"/>
            </a:endParaRPr>
          </a:p>
          <a:p>
            <a:r>
              <a:rPr lang="nl-NL" sz="1200" kern="1200" dirty="0">
                <a:solidFill>
                  <a:schemeClr val="tx1"/>
                </a:solidFill>
                <a:effectLst/>
                <a:latin typeface="Arial" panose="020B0604020202020204" pitchFamily="34" charset="0"/>
                <a:ea typeface="+mn-ea"/>
                <a:cs typeface="Arial" panose="020B0604020202020204" pitchFamily="34" charset="0"/>
              </a:rPr>
              <a:t> </a:t>
            </a:r>
            <a:endParaRPr lang="fr-BE" sz="1200" kern="1200" dirty="0">
              <a:solidFill>
                <a:schemeClr val="tx1"/>
              </a:solidFill>
              <a:effectLst/>
              <a:latin typeface="Arial" panose="020B0604020202020204" pitchFamily="34" charset="0"/>
              <a:ea typeface="+mn-ea"/>
              <a:cs typeface="Arial" panose="020B0604020202020204" pitchFamily="34" charset="0"/>
            </a:endParaRPr>
          </a:p>
          <a:p>
            <a:r>
              <a:rPr lang="nl-NL" sz="1200" kern="1200" dirty="0">
                <a:solidFill>
                  <a:schemeClr val="tx1"/>
                </a:solidFill>
                <a:effectLst/>
                <a:latin typeface="Arial" panose="020B0604020202020204" pitchFamily="34" charset="0"/>
                <a:ea typeface="+mn-ea"/>
                <a:cs typeface="Arial" panose="020B0604020202020204" pitchFamily="34" charset="0"/>
              </a:rPr>
              <a:t>In beide gevallen kan de onder druk zijnde endoscoop ondergedompeld worden zonder risico van waterinfiltratie. Luchtbelvorming toont de geperforeerde plaats aan. Het toestel moet - nog steeds onder druk- onmiddellijk uit het water worden gehaald. </a:t>
            </a:r>
          </a:p>
          <a:p>
            <a:pPr marL="171450" lvl="0"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De defecte endoscoop dient een </a:t>
            </a:r>
            <a:r>
              <a:rPr lang="nl-NL" sz="1200" i="1" kern="1200" dirty="0">
                <a:solidFill>
                  <a:schemeClr val="tx1"/>
                </a:solidFill>
                <a:effectLst/>
                <a:latin typeface="Arial" panose="020B0604020202020204" pitchFamily="34" charset="0"/>
                <a:ea typeface="+mn-ea"/>
                <a:cs typeface="Arial" panose="020B0604020202020204" pitchFamily="34" charset="0"/>
              </a:rPr>
              <a:t>label</a:t>
            </a:r>
            <a:r>
              <a:rPr lang="nl-NL" sz="1200" kern="1200" dirty="0">
                <a:solidFill>
                  <a:schemeClr val="tx1"/>
                </a:solidFill>
                <a:effectLst/>
                <a:latin typeface="Arial" panose="020B0604020202020204" pitchFamily="34" charset="0"/>
                <a:ea typeface="+mn-ea"/>
                <a:cs typeface="Arial" panose="020B0604020202020204" pitchFamily="34" charset="0"/>
              </a:rPr>
              <a:t> te dragen met vermelding “besmet”</a:t>
            </a:r>
          </a:p>
          <a:p>
            <a:pPr marL="171450" lvl="0"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De defecte endoscoop wordt ter herstelling aangeboden aan de ziekenhuisdienst verantwoordelijk voor medische technologie. </a:t>
            </a:r>
          </a:p>
          <a:p>
            <a:pPr marL="171450" lvl="0"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In de meeste gevallen zal de endoscoop voor herstelling naar een firma opgestuurd worden.”</a:t>
            </a:r>
          </a:p>
          <a:p>
            <a:endParaRPr lang="nl-NL" sz="1200" kern="1200" dirty="0">
              <a:solidFill>
                <a:schemeClr val="tx1"/>
              </a:solidFill>
              <a:effectLst/>
              <a:latin typeface="Arial" panose="020B0604020202020204" pitchFamily="34" charset="0"/>
              <a:ea typeface="+mn-ea"/>
              <a:cs typeface="Arial" panose="020B0604020202020204" pitchFamily="34" charset="0"/>
            </a:endParaRPr>
          </a:p>
          <a:p>
            <a:r>
              <a:rPr lang="nl-NL" sz="1200" kern="1200" dirty="0">
                <a:solidFill>
                  <a:schemeClr val="tx1"/>
                </a:solidFill>
                <a:effectLst/>
                <a:latin typeface="Arial" panose="020B0604020202020204" pitchFamily="34" charset="0"/>
                <a:ea typeface="+mn-ea"/>
                <a:cs typeface="Arial" panose="020B0604020202020204" pitchFamily="34" charset="0"/>
              </a:rPr>
              <a:t>Na herstelling en voorafgaand aan gebruik moet een herstelde endoscoop altijd een </a:t>
            </a:r>
            <a:r>
              <a:rPr lang="nl-NL" sz="1200" kern="1200" dirty="0" err="1">
                <a:solidFill>
                  <a:schemeClr val="tx1"/>
                </a:solidFill>
                <a:effectLst/>
                <a:latin typeface="Arial" panose="020B0604020202020204" pitchFamily="34" charset="0"/>
                <a:ea typeface="+mn-ea"/>
                <a:cs typeface="Arial" panose="020B0604020202020204" pitchFamily="34" charset="0"/>
              </a:rPr>
              <a:t>lektest</a:t>
            </a:r>
            <a:r>
              <a:rPr lang="nl-NL" sz="1200" kern="1200" dirty="0">
                <a:solidFill>
                  <a:schemeClr val="tx1"/>
                </a:solidFill>
                <a:effectLst/>
                <a:latin typeface="Arial" panose="020B0604020202020204" pitchFamily="34" charset="0"/>
                <a:ea typeface="+mn-ea"/>
                <a:cs typeface="Arial" panose="020B0604020202020204" pitchFamily="34" charset="0"/>
              </a:rPr>
              <a:t> ondergaan, machinaal gereinigd en gedesinfecteerd worden.</a:t>
            </a:r>
            <a:endParaRPr lang="fr-BE" sz="1200" kern="1200" dirty="0">
              <a:solidFill>
                <a:schemeClr val="tx1"/>
              </a:solidFill>
              <a:effectLst/>
              <a:latin typeface="Arial" panose="020B0604020202020204" pitchFamily="34" charset="0"/>
              <a:ea typeface="+mn-ea"/>
              <a:cs typeface="Arial" panose="020B0604020202020204" pitchFamily="34" charset="0"/>
            </a:endParaRPr>
          </a:p>
          <a:p>
            <a:endParaRPr lang="fr-BE" dirty="0"/>
          </a:p>
          <a:p>
            <a:endParaRPr lang="fr-BE" dirty="0"/>
          </a:p>
        </p:txBody>
      </p:sp>
      <p:sp>
        <p:nvSpPr>
          <p:cNvPr id="4" name="Espace réservé du numéro de diapositive 3"/>
          <p:cNvSpPr>
            <a:spLocks noGrp="1"/>
          </p:cNvSpPr>
          <p:nvPr>
            <p:ph type="sldNum" sz="quarter" idx="5"/>
          </p:nvPr>
        </p:nvSpPr>
        <p:spPr/>
        <p:txBody>
          <a:bodyPr/>
          <a:lstStyle/>
          <a:p>
            <a:fld id="{5B7CAECF-B278-4B33-856E-C97317773918}" type="slidenum">
              <a:rPr lang="nl-NL" altLang="fr-FR" smtClean="0"/>
              <a:pPr/>
              <a:t>11</a:t>
            </a:fld>
            <a:endParaRPr lang="nl-NL" altLang="fr-FR"/>
          </a:p>
        </p:txBody>
      </p:sp>
    </p:spTree>
    <p:extLst>
      <p:ext uri="{BB962C8B-B14F-4D97-AF65-F5344CB8AC3E}">
        <p14:creationId xmlns:p14="http://schemas.microsoft.com/office/powerpoint/2010/main" val="463461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200" kern="1200" dirty="0">
                <a:solidFill>
                  <a:schemeClr val="tx1"/>
                </a:solidFill>
                <a:effectLst/>
                <a:latin typeface="Arial" panose="020B0604020202020204" pitchFamily="34" charset="0"/>
                <a:ea typeface="+mn-ea"/>
                <a:cs typeface="Arial" panose="020B0604020202020204" pitchFamily="34" charset="0"/>
              </a:rPr>
              <a:t>Indien de </a:t>
            </a:r>
            <a:r>
              <a:rPr lang="fr-FR" sz="1200" kern="1200" dirty="0" err="1">
                <a:solidFill>
                  <a:schemeClr val="tx1"/>
                </a:solidFill>
                <a:effectLst/>
                <a:latin typeface="Arial" panose="020B0604020202020204" pitchFamily="34" charset="0"/>
                <a:ea typeface="+mn-ea"/>
                <a:cs typeface="Arial" panose="020B0604020202020204" pitchFamily="34" charset="0"/>
              </a:rPr>
              <a:t>lektest</a:t>
            </a:r>
            <a:r>
              <a:rPr lang="fr-FR" sz="1200" kern="1200" dirty="0">
                <a:solidFill>
                  <a:schemeClr val="tx1"/>
                </a:solidFill>
                <a:effectLst/>
                <a:latin typeface="Arial" panose="020B0604020202020204" pitchFamily="34" charset="0"/>
                <a:ea typeface="+mn-ea"/>
                <a:cs typeface="Arial" panose="020B0604020202020204" pitchFamily="34" charset="0"/>
              </a:rPr>
              <a:t> correct </a:t>
            </a:r>
            <a:r>
              <a:rPr lang="fr-FR" sz="1200" kern="1200" dirty="0" err="1">
                <a:solidFill>
                  <a:schemeClr val="tx1"/>
                </a:solidFill>
                <a:effectLst/>
                <a:latin typeface="Arial" panose="020B0604020202020204" pitchFamily="34" charset="0"/>
                <a:ea typeface="+mn-ea"/>
                <a:cs typeface="Arial" panose="020B0604020202020204" pitchFamily="34" charset="0"/>
              </a:rPr>
              <a:t>is</a:t>
            </a:r>
            <a:r>
              <a:rPr lang="fr-FR" sz="1200" kern="1200" dirty="0">
                <a:solidFill>
                  <a:schemeClr val="tx1"/>
                </a:solidFill>
                <a:effectLst/>
                <a:latin typeface="Arial" panose="020B0604020202020204" pitchFamily="34" charset="0"/>
                <a:ea typeface="+mn-ea"/>
                <a:cs typeface="Arial" panose="020B0604020202020204" pitchFamily="34" charset="0"/>
              </a:rPr>
              <a:t>, kan men de </a:t>
            </a:r>
            <a:r>
              <a:rPr lang="fr-FR" sz="1200" b="1" kern="1200" dirty="0" err="1">
                <a:solidFill>
                  <a:schemeClr val="tx1"/>
                </a:solidFill>
                <a:effectLst/>
                <a:latin typeface="Arial" panose="020B0604020202020204" pitchFamily="34" charset="0"/>
                <a:ea typeface="+mn-ea"/>
                <a:cs typeface="Arial" panose="020B0604020202020204" pitchFamily="34" charset="0"/>
              </a:rPr>
              <a:t>stap</a:t>
            </a:r>
            <a:r>
              <a:rPr lang="fr-FR" sz="1200" b="1" kern="1200" dirty="0">
                <a:solidFill>
                  <a:schemeClr val="tx1"/>
                </a:solidFill>
                <a:effectLst/>
                <a:latin typeface="Arial" panose="020B0604020202020204" pitchFamily="34" charset="0"/>
                <a:ea typeface="+mn-ea"/>
                <a:cs typeface="Arial" panose="020B0604020202020204" pitchFamily="34" charset="0"/>
              </a:rPr>
              <a:t> 8 </a:t>
            </a:r>
            <a:r>
              <a:rPr lang="fr-FR" sz="1200" kern="1200" dirty="0" err="1">
                <a:solidFill>
                  <a:schemeClr val="tx1"/>
                </a:solidFill>
                <a:effectLst/>
                <a:latin typeface="Arial" panose="020B0604020202020204" pitchFamily="34" charset="0"/>
                <a:ea typeface="+mn-ea"/>
                <a:cs typeface="Arial" panose="020B0604020202020204" pitchFamily="34" charset="0"/>
              </a:rPr>
              <a:t>beginnen</a:t>
            </a:r>
            <a:r>
              <a:rPr lang="fr-FR" sz="1200" kern="1200" dirty="0">
                <a:solidFill>
                  <a:schemeClr val="tx1"/>
                </a:solidFill>
                <a:effectLst/>
                <a:latin typeface="Arial" panose="020B0604020202020204" pitchFamily="34" charset="0"/>
                <a:ea typeface="+mn-ea"/>
                <a:cs typeface="Arial" panose="020B0604020202020204" pitchFamily="34" charset="0"/>
              </a:rPr>
              <a:t> </a:t>
            </a:r>
            <a:r>
              <a:rPr lang="fr-FR" sz="1200" kern="1200" dirty="0" err="1">
                <a:solidFill>
                  <a:schemeClr val="tx1"/>
                </a:solidFill>
                <a:effectLst/>
                <a:latin typeface="Arial" panose="020B0604020202020204" pitchFamily="34" charset="0"/>
                <a:ea typeface="+mn-ea"/>
                <a:cs typeface="Arial" panose="020B0604020202020204" pitchFamily="34" charset="0"/>
              </a:rPr>
              <a:t>namelijk</a:t>
            </a:r>
            <a:r>
              <a:rPr lang="fr-FR" sz="1200" kern="1200" dirty="0">
                <a:solidFill>
                  <a:schemeClr val="tx1"/>
                </a:solidFill>
                <a:effectLst/>
                <a:latin typeface="Arial" panose="020B0604020202020204" pitchFamily="34" charset="0"/>
                <a:ea typeface="+mn-ea"/>
                <a:cs typeface="Arial" panose="020B0604020202020204" pitchFamily="34" charset="0"/>
              </a:rPr>
              <a:t> de </a:t>
            </a:r>
            <a:r>
              <a:rPr lang="fr-FR" sz="1200" kern="1200" dirty="0" err="1">
                <a:solidFill>
                  <a:schemeClr val="tx1"/>
                </a:solidFill>
                <a:effectLst/>
                <a:latin typeface="Arial" panose="020B0604020202020204" pitchFamily="34" charset="0"/>
                <a:ea typeface="+mn-ea"/>
                <a:cs typeface="Arial" panose="020B0604020202020204" pitchFamily="34" charset="0"/>
              </a:rPr>
              <a:t>handmatige</a:t>
            </a:r>
            <a:r>
              <a:rPr lang="fr-FR" sz="1200" kern="1200" dirty="0">
                <a:solidFill>
                  <a:schemeClr val="tx1"/>
                </a:solidFill>
                <a:effectLst/>
                <a:latin typeface="Arial" panose="020B0604020202020204" pitchFamily="34" charset="0"/>
                <a:ea typeface="+mn-ea"/>
                <a:cs typeface="Arial" panose="020B0604020202020204" pitchFamily="34" charset="0"/>
              </a:rPr>
              <a:t> </a:t>
            </a:r>
            <a:r>
              <a:rPr lang="fr-FR" sz="1200" kern="1200" dirty="0" err="1">
                <a:solidFill>
                  <a:schemeClr val="tx1"/>
                </a:solidFill>
                <a:effectLst/>
                <a:latin typeface="Arial" panose="020B0604020202020204" pitchFamily="34" charset="0"/>
                <a:ea typeface="+mn-ea"/>
                <a:cs typeface="Arial" panose="020B0604020202020204" pitchFamily="34" charset="0"/>
              </a:rPr>
              <a:t>voorreiniging</a:t>
            </a:r>
            <a:r>
              <a:rPr lang="fr-FR" sz="1200" kern="1200" dirty="0">
                <a:solidFill>
                  <a:schemeClr val="tx1"/>
                </a:solidFill>
                <a:effectLst/>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l-NL" sz="1200" kern="1200" dirty="0">
                <a:solidFill>
                  <a:schemeClr val="tx1"/>
                </a:solidFill>
                <a:effectLst/>
                <a:latin typeface="Arial" panose="020B0604020202020204" pitchFamily="34" charset="0"/>
                <a:ea typeface="+mn-ea"/>
                <a:cs typeface="Arial" panose="020B0604020202020204" pitchFamily="34" charset="0"/>
              </a:rPr>
              <a:t>De belangrijkste doelstelling van deze stap is het verlagen van de microbiële belasting door het chemisch en mechanisch verwijderen van al het vuil en de organische resten.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nl-NL"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l-NL" sz="1200" kern="1200" dirty="0">
                <a:solidFill>
                  <a:schemeClr val="tx1"/>
                </a:solidFill>
                <a:effectLst/>
                <a:latin typeface="Arial" panose="020B0604020202020204" pitchFamily="34" charset="0"/>
                <a:ea typeface="+mn-ea"/>
                <a:cs typeface="Arial" panose="020B0604020202020204" pitchFamily="34" charset="0"/>
              </a:rPr>
              <a:t>De handmatige voorreiniging, noodzakelijk voor een efficiënte desinfectie- en/of sterilisatieprocedure, gebeurt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200" kern="1200" dirty="0">
                <a:solidFill>
                  <a:schemeClr val="tx1"/>
                </a:solidFill>
                <a:effectLst/>
                <a:latin typeface="Arial" panose="020B0604020202020204" pitchFamily="34" charset="0"/>
                <a:ea typeface="+mn-ea"/>
                <a:cs typeface="Arial" panose="020B0604020202020204" pitchFamily="34" charset="0"/>
              </a:rPr>
              <a:t>In de vuile zone van het desinfectielokaal</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200" kern="1200" dirty="0">
                <a:solidFill>
                  <a:schemeClr val="tx1"/>
                </a:solidFill>
                <a:effectLst/>
                <a:latin typeface="Arial" panose="020B0604020202020204" pitchFamily="34" charset="0"/>
                <a:ea typeface="+mn-ea"/>
                <a:cs typeface="Arial" panose="020B0604020202020204" pitchFamily="34" charset="0"/>
              </a:rPr>
              <a:t>Het best zo snel mogelijk en binnen een redelijke termijn na de eerste reiniging die plaatsvond in het endoscopielokaal om het risico op </a:t>
            </a:r>
            <a:r>
              <a:rPr lang="nl-NL" sz="1200" kern="1200" dirty="0" err="1">
                <a:solidFill>
                  <a:schemeClr val="tx1"/>
                </a:solidFill>
                <a:effectLst/>
                <a:latin typeface="Arial" panose="020B0604020202020204" pitchFamily="34" charset="0"/>
                <a:ea typeface="+mn-ea"/>
                <a:cs typeface="Arial" panose="020B0604020202020204" pitchFamily="34" charset="0"/>
              </a:rPr>
              <a:t>biofilmvorming</a:t>
            </a:r>
            <a:r>
              <a:rPr lang="nl-NL" sz="1200" kern="1200" dirty="0">
                <a:solidFill>
                  <a:schemeClr val="tx1"/>
                </a:solidFill>
                <a:effectLst/>
                <a:latin typeface="Arial" panose="020B0604020202020204" pitchFamily="34" charset="0"/>
                <a:ea typeface="+mn-ea"/>
                <a:cs typeface="Arial" panose="020B0604020202020204" pitchFamily="34" charset="0"/>
              </a:rPr>
              <a:t> te verminderen.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200" kern="1200" dirty="0">
                <a:solidFill>
                  <a:schemeClr val="tx1"/>
                </a:solidFill>
                <a:effectLst/>
                <a:latin typeface="Arial" panose="020B0604020202020204" pitchFamily="34" charset="0"/>
                <a:ea typeface="+mn-ea"/>
                <a:cs typeface="Arial" panose="020B0604020202020204" pitchFamily="34" charset="0"/>
              </a:rPr>
              <a:t>En het personeel dat instaat voor handmatige voorreiniging beschikt over de nodige persoonlijke beschermingsmiddelen en materialen </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fr-BE" dirty="0"/>
          </a:p>
        </p:txBody>
      </p:sp>
      <p:sp>
        <p:nvSpPr>
          <p:cNvPr id="4" name="Espace réservé du numéro de diapositive 3"/>
          <p:cNvSpPr>
            <a:spLocks noGrp="1"/>
          </p:cNvSpPr>
          <p:nvPr>
            <p:ph type="sldNum" sz="quarter" idx="5"/>
          </p:nvPr>
        </p:nvSpPr>
        <p:spPr/>
        <p:txBody>
          <a:bodyPr/>
          <a:lstStyle/>
          <a:p>
            <a:fld id="{5B7CAECF-B278-4B33-856E-C97317773918}" type="slidenum">
              <a:rPr lang="nl-NL" altLang="fr-FR" smtClean="0"/>
              <a:pPr/>
              <a:t>12</a:t>
            </a:fld>
            <a:endParaRPr lang="nl-NL" altLang="fr-FR"/>
          </a:p>
        </p:txBody>
      </p:sp>
    </p:spTree>
    <p:extLst>
      <p:ext uri="{BB962C8B-B14F-4D97-AF65-F5344CB8AC3E}">
        <p14:creationId xmlns:p14="http://schemas.microsoft.com/office/powerpoint/2010/main" val="1055625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kern="1200" dirty="0">
                <a:solidFill>
                  <a:schemeClr val="tx1"/>
                </a:solidFill>
                <a:effectLst/>
                <a:latin typeface="Arial" panose="020B0604020202020204" pitchFamily="34" charset="0"/>
                <a:ea typeface="+mn-ea"/>
                <a:cs typeface="Arial" panose="020B0604020202020204" pitchFamily="34" charset="0"/>
              </a:rPr>
              <a:t>Deze stap van voorreiniging bestaat uit verschillende essentiële stappen omdat volgens de literatuurgegevens een verlaging met 1 tot 5 log van een oorspronkelijke besmetting van ongeveer 10</a:t>
            </a:r>
            <a:r>
              <a:rPr lang="nl-NL" sz="1200" kern="1200" baseline="30000" dirty="0">
                <a:solidFill>
                  <a:schemeClr val="tx1"/>
                </a:solidFill>
                <a:effectLst/>
                <a:latin typeface="Arial" panose="020B0604020202020204" pitchFamily="34" charset="0"/>
                <a:ea typeface="+mn-ea"/>
                <a:cs typeface="Arial" panose="020B0604020202020204" pitchFamily="34" charset="0"/>
              </a:rPr>
              <a:t>8</a:t>
            </a:r>
            <a:r>
              <a:rPr lang="nl-NL" sz="1200" kern="1200" dirty="0">
                <a:solidFill>
                  <a:schemeClr val="tx1"/>
                </a:solidFill>
                <a:effectLst/>
                <a:latin typeface="Arial" panose="020B0604020202020204" pitchFamily="34" charset="0"/>
                <a:ea typeface="+mn-ea"/>
                <a:cs typeface="Arial" panose="020B0604020202020204" pitchFamily="34" charset="0"/>
              </a:rPr>
              <a:t> tot 10</a:t>
            </a:r>
            <a:r>
              <a:rPr lang="nl-NL" sz="1200" kern="1200" baseline="30000" dirty="0">
                <a:solidFill>
                  <a:schemeClr val="tx1"/>
                </a:solidFill>
                <a:effectLst/>
                <a:latin typeface="Arial" panose="020B0604020202020204" pitchFamily="34" charset="0"/>
                <a:ea typeface="+mn-ea"/>
                <a:cs typeface="Arial" panose="020B0604020202020204" pitchFamily="34" charset="0"/>
              </a:rPr>
              <a:t>9</a:t>
            </a:r>
            <a:r>
              <a:rPr lang="nl-NL" sz="1200" kern="1200" dirty="0">
                <a:solidFill>
                  <a:schemeClr val="tx1"/>
                </a:solidFill>
                <a:effectLst/>
                <a:latin typeface="Arial" panose="020B0604020202020204" pitchFamily="34" charset="0"/>
                <a:ea typeface="+mn-ea"/>
                <a:cs typeface="Arial" panose="020B0604020202020204" pitchFamily="34" charset="0"/>
              </a:rPr>
              <a:t> KVE (kolonievormende eenheden) per endoscoop mogelijk maakt, afhankelijk van het type aanwezig micro-organisme, de gebruikte reinigingsmiddelen en hun aanwendingswijze.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kern="1200" dirty="0">
                <a:solidFill>
                  <a:schemeClr val="tx1"/>
                </a:solidFill>
                <a:effectLst/>
                <a:latin typeface="Arial" panose="020B0604020202020204" pitchFamily="34" charset="0"/>
                <a:ea typeface="+mn-ea"/>
                <a:cs typeface="Arial" panose="020B0604020202020204" pitchFamily="34" charset="0"/>
              </a:rPr>
              <a:t>De behandelingen zijn de volgende:</a:t>
            </a: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Dompel de endoscoop volledig onder in de reinigingsoplossing en zorg dat alle werkkanalen gevuld zijn.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Gebruik per endoscoop borstels voor éénmalig gebruik met de juiste diameter (of een evenwaardig mechanisch reinigingshulpmiddel waarbij minstens hetzelfde resultaat wordt verkregen).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Borstel het biopsie/aspiratiekanaal vanaf ventielhuis aspiratiekanaal naar connector, vanaf ventielhuis aspiratiekanaal naar distaal, vanaf het biopsiekanaal naar distaal.</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Spuit alle kanalen door met reinigingsoplossing.</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Volg steeds de specifieke voorschriften omtrent handmatige voorreiniging van de fabrikant. Extra aandacht is vereist bij complex gebouwde endoscopen zoals </a:t>
            </a:r>
            <a:r>
              <a:rPr lang="nl-BE" sz="1200" kern="1200" dirty="0" err="1">
                <a:solidFill>
                  <a:schemeClr val="tx1"/>
                </a:solidFill>
                <a:effectLst/>
                <a:latin typeface="Arial" panose="020B0604020202020204" pitchFamily="34" charset="0"/>
                <a:ea typeface="+mn-ea"/>
                <a:cs typeface="Arial" panose="020B0604020202020204" pitchFamily="34" charset="0"/>
              </a:rPr>
              <a:t>duodenoscopen</a:t>
            </a:r>
            <a:r>
              <a:rPr lang="nl-BE" sz="1200" kern="1200" dirty="0">
                <a:solidFill>
                  <a:schemeClr val="tx1"/>
                </a:solidFill>
                <a:effectLst/>
                <a:latin typeface="Arial" panose="020B0604020202020204" pitchFamily="34" charset="0"/>
                <a:ea typeface="+mn-ea"/>
                <a:cs typeface="Arial" panose="020B0604020202020204" pitchFamily="34" charset="0"/>
              </a:rPr>
              <a:t> en lineaire </a:t>
            </a:r>
            <a:r>
              <a:rPr lang="nl-BE" sz="1200" kern="1200" dirty="0" err="1">
                <a:solidFill>
                  <a:schemeClr val="tx1"/>
                </a:solidFill>
                <a:effectLst/>
                <a:latin typeface="Arial" panose="020B0604020202020204" pitchFamily="34" charset="0"/>
                <a:ea typeface="+mn-ea"/>
                <a:cs typeface="Arial" panose="020B0604020202020204" pitchFamily="34" charset="0"/>
              </a:rPr>
              <a:t>echoendoscopen</a:t>
            </a:r>
            <a:r>
              <a:rPr lang="nl-BE" sz="1200" kern="1200" dirty="0">
                <a:solidFill>
                  <a:schemeClr val="tx1"/>
                </a:solidFill>
                <a:effectLst/>
                <a:latin typeface="Arial" panose="020B0604020202020204" pitchFamily="34" charset="0"/>
                <a:ea typeface="+mn-ea"/>
                <a:cs typeface="Arial" panose="020B0604020202020204" pitchFamily="34" charset="0"/>
              </a:rPr>
              <a:t>. Deze vormen omwille van de tangenlift een extra uitdaging m.b.t. correcte handmatige voorreiniging. De specifieke reinigingsvoorschriften van de fabrikant inclusief gebruik van specifieke reinigingsborstels voor éénmalig gebruik, dienen strikt gevolgd te worden.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Mantel en bedieningsknoppen van het bedieningshuis worden gereinigd.</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Haal de endoscoop uit de wasbak en plaats deze in de </a:t>
            </a:r>
            <a:r>
              <a:rPr lang="nl-BE" sz="1200" kern="1200" dirty="0" err="1">
                <a:solidFill>
                  <a:schemeClr val="tx1"/>
                </a:solidFill>
                <a:effectLst/>
                <a:latin typeface="Arial" panose="020B0604020202020204" pitchFamily="34" charset="0"/>
                <a:ea typeface="+mn-ea"/>
                <a:cs typeface="Arial" panose="020B0604020202020204" pitchFamily="34" charset="0"/>
              </a:rPr>
              <a:t>endoscopendesinfector</a:t>
            </a:r>
            <a:r>
              <a:rPr lang="nl-BE" sz="1200" kern="1200" dirty="0">
                <a:solidFill>
                  <a:schemeClr val="tx1"/>
                </a:solidFill>
                <a:effectLst/>
                <a:latin typeface="Arial" panose="020B0604020202020204" pitchFamily="34" charset="0"/>
                <a:ea typeface="+mn-ea"/>
                <a:cs typeface="Arial" panose="020B0604020202020204" pitchFamily="34" charset="0"/>
              </a:rPr>
              <a:t>. </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kern="1200" dirty="0">
              <a:solidFill>
                <a:schemeClr val="tx1"/>
              </a:solidFill>
              <a:effectLst/>
              <a:latin typeface="Arial" panose="020B0604020202020204" pitchFamily="34" charset="0"/>
              <a:ea typeface="+mn-ea"/>
              <a:cs typeface="Arial" panose="020B0604020202020204" pitchFamily="34" charset="0"/>
            </a:endParaRPr>
          </a:p>
          <a:p>
            <a:endParaRPr lang="fr-BE" dirty="0"/>
          </a:p>
        </p:txBody>
      </p:sp>
      <p:sp>
        <p:nvSpPr>
          <p:cNvPr id="4" name="Espace réservé du numéro de diapositive 3"/>
          <p:cNvSpPr>
            <a:spLocks noGrp="1"/>
          </p:cNvSpPr>
          <p:nvPr>
            <p:ph type="sldNum" sz="quarter" idx="5"/>
          </p:nvPr>
        </p:nvSpPr>
        <p:spPr/>
        <p:txBody>
          <a:bodyPr/>
          <a:lstStyle/>
          <a:p>
            <a:fld id="{5B7CAECF-B278-4B33-856E-C97317773918}" type="slidenum">
              <a:rPr lang="nl-NL" altLang="fr-FR" smtClean="0"/>
              <a:pPr/>
              <a:t>13</a:t>
            </a:fld>
            <a:endParaRPr lang="nl-NL" altLang="fr-FR"/>
          </a:p>
        </p:txBody>
      </p:sp>
    </p:spTree>
    <p:extLst>
      <p:ext uri="{BB962C8B-B14F-4D97-AF65-F5344CB8AC3E}">
        <p14:creationId xmlns:p14="http://schemas.microsoft.com/office/powerpoint/2010/main" val="923136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sz="1200" b="1" kern="1200" dirty="0" err="1">
                <a:solidFill>
                  <a:schemeClr val="tx1"/>
                </a:solidFill>
                <a:effectLst/>
                <a:latin typeface="Arial" panose="020B0604020202020204" pitchFamily="34" charset="0"/>
                <a:ea typeface="+mn-ea"/>
                <a:cs typeface="Arial" panose="020B0604020202020204" pitchFamily="34" charset="0"/>
              </a:rPr>
              <a:t>Stap</a:t>
            </a:r>
            <a:r>
              <a:rPr lang="fr-FR" sz="1200" b="1" kern="1200" dirty="0">
                <a:solidFill>
                  <a:schemeClr val="tx1"/>
                </a:solidFill>
                <a:effectLst/>
                <a:latin typeface="Arial" panose="020B0604020202020204" pitchFamily="34" charset="0"/>
                <a:ea typeface="+mn-ea"/>
                <a:cs typeface="Arial" panose="020B0604020202020204" pitchFamily="34" charset="0"/>
              </a:rPr>
              <a:t> 8 </a:t>
            </a:r>
            <a:r>
              <a:rPr lang="fr-FR" sz="1200" kern="1200" dirty="0" err="1">
                <a:solidFill>
                  <a:schemeClr val="tx1"/>
                </a:solidFill>
                <a:effectLst/>
                <a:latin typeface="Arial" panose="020B0604020202020204" pitchFamily="34" charset="0"/>
                <a:ea typeface="+mn-ea"/>
                <a:cs typeface="Arial" panose="020B0604020202020204" pitchFamily="34" charset="0"/>
              </a:rPr>
              <a:t>is</a:t>
            </a:r>
            <a:r>
              <a:rPr lang="fr-FR" sz="1200" kern="1200" dirty="0">
                <a:solidFill>
                  <a:schemeClr val="tx1"/>
                </a:solidFill>
                <a:effectLst/>
                <a:latin typeface="Arial" panose="020B0604020202020204" pitchFamily="34" charset="0"/>
                <a:ea typeface="+mn-ea"/>
                <a:cs typeface="Arial" panose="020B0604020202020204" pitchFamily="34" charset="0"/>
              </a:rPr>
              <a:t> de machinale </a:t>
            </a:r>
            <a:r>
              <a:rPr lang="fr-FR" sz="1200" kern="1200" dirty="0" err="1">
                <a:solidFill>
                  <a:schemeClr val="tx1"/>
                </a:solidFill>
                <a:effectLst/>
                <a:latin typeface="Arial" panose="020B0604020202020204" pitchFamily="34" charset="0"/>
                <a:ea typeface="+mn-ea"/>
                <a:cs typeface="Arial" panose="020B0604020202020204" pitchFamily="34" charset="0"/>
              </a:rPr>
              <a:t>reiniging</a:t>
            </a:r>
            <a:r>
              <a:rPr lang="fr-FR" sz="1200" kern="1200" dirty="0">
                <a:solidFill>
                  <a:schemeClr val="tx1"/>
                </a:solidFill>
                <a:effectLst/>
                <a:latin typeface="Arial" panose="020B0604020202020204" pitchFamily="34" charset="0"/>
                <a:ea typeface="+mn-ea"/>
                <a:cs typeface="Arial" panose="020B0604020202020204" pitchFamily="34" charset="0"/>
              </a:rPr>
              <a:t> en </a:t>
            </a:r>
            <a:r>
              <a:rPr lang="fr-FR" sz="1200" kern="1200" dirty="0" err="1">
                <a:solidFill>
                  <a:schemeClr val="tx1"/>
                </a:solidFill>
                <a:effectLst/>
                <a:latin typeface="Arial" panose="020B0604020202020204" pitchFamily="34" charset="0"/>
                <a:ea typeface="+mn-ea"/>
                <a:cs typeface="Arial" panose="020B0604020202020204" pitchFamily="34" charset="0"/>
              </a:rPr>
              <a:t>desinfectie</a:t>
            </a:r>
            <a:r>
              <a:rPr lang="fr-FR" sz="1200" kern="1200" dirty="0">
                <a:solidFill>
                  <a:schemeClr val="tx1"/>
                </a:solidFill>
                <a:effectLst/>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FR"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Machinale reiniging en desinfectie gebeurt na de eerste voorreiniging van de endoscoop in een </a:t>
            </a:r>
            <a:r>
              <a:rPr lang="nl-NL" sz="1200" kern="1200" dirty="0" err="1">
                <a:solidFill>
                  <a:schemeClr val="tx1"/>
                </a:solidFill>
                <a:effectLst/>
                <a:latin typeface="Arial" panose="020B0604020202020204" pitchFamily="34" charset="0"/>
                <a:ea typeface="+mn-ea"/>
                <a:cs typeface="Arial" panose="020B0604020202020204" pitchFamily="34" charset="0"/>
              </a:rPr>
              <a:t>endoscopendesinfector</a:t>
            </a:r>
            <a:r>
              <a:rPr lang="nl-NL" sz="1200" kern="1200" dirty="0">
                <a:solidFill>
                  <a:schemeClr val="tx1"/>
                </a:solidFill>
                <a:effectLst/>
                <a:latin typeface="Arial" panose="020B0604020202020204" pitchFamily="34" charset="0"/>
                <a:ea typeface="+mn-ea"/>
                <a:cs typeface="Arial" panose="020B0604020202020204" pitchFamily="34" charset="0"/>
              </a:rPr>
              <a:t> die beantwoordt aan NBN EN 15883-1 en NBN EN 15883-4. </a:t>
            </a:r>
          </a:p>
          <a:p>
            <a:pPr marL="171450"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De HGR meent dat een volledige cyclus van de </a:t>
            </a:r>
            <a:r>
              <a:rPr lang="nl-NL" sz="1200" kern="1200" dirty="0" err="1">
                <a:solidFill>
                  <a:schemeClr val="tx1"/>
                </a:solidFill>
                <a:effectLst/>
                <a:latin typeface="Arial" panose="020B0604020202020204" pitchFamily="34" charset="0"/>
                <a:ea typeface="+mn-ea"/>
                <a:cs typeface="Arial" panose="020B0604020202020204" pitchFamily="34" charset="0"/>
              </a:rPr>
              <a:t>endoscopendesinfector</a:t>
            </a:r>
            <a:r>
              <a:rPr lang="nl-NL" sz="1200" kern="1200" dirty="0">
                <a:solidFill>
                  <a:schemeClr val="tx1"/>
                </a:solidFill>
                <a:effectLst/>
                <a:latin typeface="Arial" panose="020B0604020202020204" pitchFamily="34" charset="0"/>
                <a:ea typeface="+mn-ea"/>
                <a:cs typeface="Arial" panose="020B0604020202020204" pitchFamily="34" charset="0"/>
              </a:rPr>
              <a:t> minimaal moet bestaan uit: automatische </a:t>
            </a:r>
            <a:r>
              <a:rPr lang="nl-NL" sz="1200" kern="1200" dirty="0" err="1">
                <a:solidFill>
                  <a:schemeClr val="tx1"/>
                </a:solidFill>
                <a:effectLst/>
                <a:latin typeface="Arial" panose="020B0604020202020204" pitchFamily="34" charset="0"/>
                <a:ea typeface="+mn-ea"/>
                <a:cs typeface="Arial" panose="020B0604020202020204" pitchFamily="34" charset="0"/>
              </a:rPr>
              <a:t>lektest</a:t>
            </a:r>
            <a:r>
              <a:rPr lang="nl-NL" sz="1200" kern="1200" dirty="0">
                <a:solidFill>
                  <a:schemeClr val="tx1"/>
                </a:solidFill>
                <a:effectLst/>
                <a:latin typeface="Arial" panose="020B0604020202020204" pitchFamily="34" charset="0"/>
                <a:ea typeface="+mn-ea"/>
                <a:cs typeface="Arial" panose="020B0604020202020204" pitchFamily="34" charset="0"/>
              </a:rPr>
              <a:t>, spoelen, reinigen, desinfecteren, naspoelen en evt. een droogfase. Zo zijn er </a:t>
            </a:r>
            <a:r>
              <a:rPr lang="nl-NL" sz="1200" kern="1200" dirty="0" err="1">
                <a:solidFill>
                  <a:schemeClr val="tx1"/>
                </a:solidFill>
                <a:effectLst/>
                <a:latin typeface="Arial" panose="020B0604020202020204" pitchFamily="34" charset="0"/>
                <a:ea typeface="+mn-ea"/>
                <a:cs typeface="Arial" panose="020B0604020202020204" pitchFamily="34" charset="0"/>
              </a:rPr>
              <a:t>semi-automatische</a:t>
            </a:r>
            <a:r>
              <a:rPr lang="nl-NL" sz="1200" kern="1200" dirty="0">
                <a:solidFill>
                  <a:schemeClr val="tx1"/>
                </a:solidFill>
                <a:effectLst/>
                <a:latin typeface="Arial" panose="020B0604020202020204" pitchFamily="34" charset="0"/>
                <a:ea typeface="+mn-ea"/>
                <a:cs typeface="Arial" panose="020B0604020202020204" pitchFamily="34" charset="0"/>
              </a:rPr>
              <a:t> systemen die wel instaan voor een geautomatiseerde desinfectie maar waarbij voorreiniging en spoelen volledig handmatig moeten gebeuren.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Registreer (bij voorkeur digitaal) elke lading, procesgegevens, datum, tijdstip en het lotnummer van de desinfectiemiddelen en de naam van de uitvoerende persoon.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BE" sz="1200" kern="1200" dirty="0">
              <a:solidFill>
                <a:schemeClr val="tx1"/>
              </a:solidFill>
              <a:effectLst/>
              <a:latin typeface="Arial" panose="020B0604020202020204" pitchFamily="34" charset="0"/>
              <a:ea typeface="+mn-ea"/>
              <a:cs typeface="Arial" panose="020B0604020202020204" pitchFamily="34" charset="0"/>
            </a:endParaRPr>
          </a:p>
          <a:p>
            <a:endParaRPr lang="fr-BE" dirty="0"/>
          </a:p>
        </p:txBody>
      </p:sp>
      <p:sp>
        <p:nvSpPr>
          <p:cNvPr id="4" name="Espace réservé du numéro de diapositive 3"/>
          <p:cNvSpPr>
            <a:spLocks noGrp="1"/>
          </p:cNvSpPr>
          <p:nvPr>
            <p:ph type="sldNum" sz="quarter" idx="5"/>
          </p:nvPr>
        </p:nvSpPr>
        <p:spPr/>
        <p:txBody>
          <a:bodyPr/>
          <a:lstStyle/>
          <a:p>
            <a:fld id="{5B7CAECF-B278-4B33-856E-C97317773918}" type="slidenum">
              <a:rPr lang="nl-NL" altLang="fr-FR" smtClean="0"/>
              <a:pPr/>
              <a:t>14</a:t>
            </a:fld>
            <a:endParaRPr lang="nl-NL" altLang="fr-FR"/>
          </a:p>
        </p:txBody>
      </p:sp>
    </p:spTree>
    <p:extLst>
      <p:ext uri="{BB962C8B-B14F-4D97-AF65-F5344CB8AC3E}">
        <p14:creationId xmlns:p14="http://schemas.microsoft.com/office/powerpoint/2010/main" val="182540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De </a:t>
            </a:r>
            <a:r>
              <a:rPr lang="fr-BE" dirty="0" err="1"/>
              <a:t>stappen</a:t>
            </a:r>
            <a:r>
              <a:rPr lang="fr-BE" dirty="0"/>
              <a:t> de machinale </a:t>
            </a:r>
            <a:r>
              <a:rPr lang="fr-BE" dirty="0" err="1"/>
              <a:t>reiniging</a:t>
            </a:r>
            <a:r>
              <a:rPr lang="fr-BE" dirty="0"/>
              <a:t> en </a:t>
            </a:r>
            <a:r>
              <a:rPr lang="fr-BE" dirty="0" err="1"/>
              <a:t>desinfectie</a:t>
            </a:r>
            <a:r>
              <a:rPr lang="fr-BE" dirty="0"/>
              <a:t> </a:t>
            </a:r>
            <a:r>
              <a:rPr lang="fr-BE" dirty="0" err="1"/>
              <a:t>zijn</a:t>
            </a:r>
            <a:r>
              <a:rPr lang="fr-BE" dirty="0"/>
              <a:t> de </a:t>
            </a:r>
            <a:r>
              <a:rPr lang="fr-BE" dirty="0" err="1"/>
              <a:t>volgende</a:t>
            </a:r>
            <a:r>
              <a:rPr lang="fr-BE" dirty="0"/>
              <a:t>:</a:t>
            </a: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Plaats de endoscoop met handschoenen aan in de </a:t>
            </a:r>
            <a:r>
              <a:rPr lang="nl-BE" sz="1200" kern="1200" dirty="0" err="1">
                <a:solidFill>
                  <a:schemeClr val="tx1"/>
                </a:solidFill>
                <a:effectLst/>
                <a:latin typeface="Arial" panose="020B0604020202020204" pitchFamily="34" charset="0"/>
                <a:ea typeface="+mn-ea"/>
                <a:cs typeface="Arial" panose="020B0604020202020204" pitchFamily="34" charset="0"/>
              </a:rPr>
              <a:t>endoscopendesinfector</a:t>
            </a:r>
            <a:r>
              <a:rPr lang="nl-BE" sz="1200" kern="1200" dirty="0">
                <a:solidFill>
                  <a:schemeClr val="tx1"/>
                </a:solidFill>
                <a:effectLst/>
                <a:latin typeface="Arial" panose="020B0604020202020204" pitchFamily="34" charset="0"/>
                <a:ea typeface="+mn-ea"/>
                <a:cs typeface="Arial" panose="020B0604020202020204" pitchFamily="34" charset="0"/>
              </a:rPr>
              <a:t>.</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Sluit alle werkkanalen met de juiste slangen volgens voorschrift aan.</a:t>
            </a:r>
            <a:r>
              <a:rPr lang="fr-BE" sz="1200" kern="1200" dirty="0">
                <a:solidFill>
                  <a:schemeClr val="tx1"/>
                </a:solidFill>
                <a:effectLst/>
                <a:latin typeface="Arial" panose="020B0604020202020204" pitchFamily="34" charset="0"/>
                <a:ea typeface="+mn-ea"/>
                <a:cs typeface="Arial" panose="020B0604020202020204" pitchFamily="34" charset="0"/>
              </a:rPr>
              <a:t> </a:t>
            </a:r>
            <a:r>
              <a:rPr lang="nl-BE" sz="1200" kern="1200" dirty="0">
                <a:solidFill>
                  <a:schemeClr val="tx1"/>
                </a:solidFill>
                <a:effectLst/>
                <a:latin typeface="Arial" panose="020B0604020202020204" pitchFamily="34" charset="0"/>
                <a:ea typeface="+mn-ea"/>
                <a:cs typeface="Arial" panose="020B0604020202020204" pitchFamily="34" charset="0"/>
              </a:rPr>
              <a:t>Let op specifieke aanwijzingen van de fabrikant in de handleiding van de endoscoop (bv. over de positie van de tangenlift).</a:t>
            </a:r>
            <a:r>
              <a:rPr lang="fr-BE" sz="1200" kern="1200" dirty="0">
                <a:solidFill>
                  <a:schemeClr val="tx1"/>
                </a:solidFill>
                <a:effectLst/>
                <a:latin typeface="Arial" panose="020B0604020202020204" pitchFamily="34" charset="0"/>
                <a:ea typeface="+mn-ea"/>
                <a:cs typeface="Arial" panose="020B0604020202020204" pitchFamily="34" charset="0"/>
              </a:rPr>
              <a:t> </a:t>
            </a:r>
            <a:r>
              <a:rPr lang="nl-BE" sz="1200" kern="1200" dirty="0">
                <a:solidFill>
                  <a:schemeClr val="tx1"/>
                </a:solidFill>
                <a:effectLst/>
                <a:latin typeface="Arial" panose="020B0604020202020204" pitchFamily="34" charset="0"/>
                <a:ea typeface="+mn-ea"/>
                <a:cs typeface="Arial" panose="020B0604020202020204" pitchFamily="34" charset="0"/>
              </a:rPr>
              <a:t>Controleer, indien nodig, of slangen niet geknikt zijn.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Plaats (indien niet voor éénmalig gebruik) de handmatig gereinigde toetsen/ventielen in een draadmandje in de </a:t>
            </a:r>
            <a:r>
              <a:rPr lang="nl-BE" sz="1200" kern="1200" dirty="0" err="1">
                <a:solidFill>
                  <a:schemeClr val="tx1"/>
                </a:solidFill>
                <a:effectLst/>
                <a:latin typeface="Arial" panose="020B0604020202020204" pitchFamily="34" charset="0"/>
                <a:ea typeface="+mn-ea"/>
                <a:cs typeface="Arial" panose="020B0604020202020204" pitchFamily="34" charset="0"/>
              </a:rPr>
              <a:t>endoscopendesinfector</a:t>
            </a:r>
            <a:r>
              <a:rPr lang="nl-BE" sz="1200" kern="1200" dirty="0">
                <a:solidFill>
                  <a:schemeClr val="tx1"/>
                </a:solidFill>
                <a:effectLst/>
                <a:latin typeface="Arial" panose="020B0604020202020204" pitchFamily="34" charset="0"/>
                <a:ea typeface="+mn-ea"/>
                <a:cs typeface="Arial" panose="020B0604020202020204" pitchFamily="34" charset="0"/>
              </a:rPr>
              <a:t>.</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Trek handschoenen uit, desinfecteer handen, sluit deur van de </a:t>
            </a:r>
            <a:r>
              <a:rPr lang="nl-BE" sz="1200" kern="1200" dirty="0" err="1">
                <a:solidFill>
                  <a:schemeClr val="tx1"/>
                </a:solidFill>
                <a:effectLst/>
                <a:latin typeface="Arial" panose="020B0604020202020204" pitchFamily="34" charset="0"/>
                <a:ea typeface="+mn-ea"/>
                <a:cs typeface="Arial" panose="020B0604020202020204" pitchFamily="34" charset="0"/>
              </a:rPr>
              <a:t>endoscopendesinfector</a:t>
            </a:r>
            <a:r>
              <a:rPr lang="nl-BE" sz="1200" kern="1200" dirty="0">
                <a:solidFill>
                  <a:schemeClr val="tx1"/>
                </a:solidFill>
                <a:effectLst/>
                <a:latin typeface="Arial" panose="020B0604020202020204" pitchFamily="34" charset="0"/>
                <a:ea typeface="+mn-ea"/>
                <a:cs typeface="Arial" panose="020B0604020202020204" pitchFamily="34" charset="0"/>
              </a:rPr>
              <a:t> en start het juiste programma.</a:t>
            </a:r>
            <a:endParaRPr lang="fr-BE" sz="1200" kern="1200" dirty="0">
              <a:solidFill>
                <a:schemeClr val="tx1"/>
              </a:solidFill>
              <a:effectLst/>
              <a:latin typeface="Arial" panose="020B0604020202020204" pitchFamily="34" charset="0"/>
              <a:ea typeface="+mn-ea"/>
              <a:cs typeface="Arial" panose="020B0604020202020204" pitchFamily="34" charset="0"/>
            </a:endParaRPr>
          </a:p>
          <a:p>
            <a:endParaRPr lang="fr-BE" dirty="0"/>
          </a:p>
          <a:p>
            <a:r>
              <a:rPr lang="nl-NL" sz="1200" kern="1200" dirty="0">
                <a:solidFill>
                  <a:schemeClr val="tx1"/>
                </a:solidFill>
                <a:effectLst/>
                <a:latin typeface="Arial" panose="020B0604020202020204" pitchFamily="34" charset="0"/>
                <a:ea typeface="+mn-ea"/>
                <a:cs typeface="Arial" panose="020B0604020202020204" pitchFamily="34" charset="0"/>
              </a:rPr>
              <a:t>Indien de </a:t>
            </a:r>
            <a:r>
              <a:rPr lang="nl-NL" sz="1200" kern="1200" dirty="0" err="1">
                <a:solidFill>
                  <a:schemeClr val="tx1"/>
                </a:solidFill>
                <a:effectLst/>
                <a:latin typeface="Arial" panose="020B0604020202020204" pitchFamily="34" charset="0"/>
                <a:ea typeface="+mn-ea"/>
                <a:cs typeface="Arial" panose="020B0604020202020204" pitchFamily="34" charset="0"/>
              </a:rPr>
              <a:t>endoscopendesinfector</a:t>
            </a:r>
            <a:r>
              <a:rPr lang="nl-NL" sz="1200" kern="1200" dirty="0">
                <a:solidFill>
                  <a:schemeClr val="tx1"/>
                </a:solidFill>
                <a:effectLst/>
                <a:latin typeface="Arial" panose="020B0604020202020204" pitchFamily="34" charset="0"/>
                <a:ea typeface="+mn-ea"/>
                <a:cs typeface="Arial" panose="020B0604020202020204" pitchFamily="34" charset="0"/>
              </a:rPr>
              <a:t> het programma onderbreekt en een foutmelding aangeeft, dient conform de gebruiksaanwijzing van de fabrikant worden gehandeld.</a:t>
            </a:r>
          </a:p>
          <a:p>
            <a:endParaRPr lang="fr-B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kern="1200" dirty="0">
                <a:solidFill>
                  <a:schemeClr val="tx1"/>
                </a:solidFill>
                <a:effectLst/>
                <a:latin typeface="Arial" panose="020B0604020202020204" pitchFamily="34" charset="0"/>
                <a:ea typeface="+mn-ea"/>
                <a:cs typeface="Arial" panose="020B0604020202020204" pitchFamily="34" charset="0"/>
              </a:rPr>
              <a:t>Indien de </a:t>
            </a:r>
            <a:r>
              <a:rPr lang="nl-NL" sz="1200" kern="1200" dirty="0" err="1">
                <a:solidFill>
                  <a:schemeClr val="tx1"/>
                </a:solidFill>
                <a:effectLst/>
                <a:latin typeface="Arial" panose="020B0604020202020204" pitchFamily="34" charset="0"/>
                <a:ea typeface="+mn-ea"/>
                <a:cs typeface="Arial" panose="020B0604020202020204" pitchFamily="34" charset="0"/>
              </a:rPr>
              <a:t>endoscopendesinfector</a:t>
            </a:r>
            <a:r>
              <a:rPr lang="nl-NL" sz="1200" kern="1200" dirty="0">
                <a:solidFill>
                  <a:schemeClr val="tx1"/>
                </a:solidFill>
                <a:effectLst/>
                <a:latin typeface="Arial" panose="020B0604020202020204" pitchFamily="34" charset="0"/>
                <a:ea typeface="+mn-ea"/>
                <a:cs typeface="Arial" panose="020B0604020202020204" pitchFamily="34" charset="0"/>
              </a:rPr>
              <a:t> defect is, geen manuele desinfectie.</a:t>
            </a:r>
            <a:endParaRPr lang="fr-BE" sz="1200" kern="1200" dirty="0">
              <a:solidFill>
                <a:schemeClr val="tx1"/>
              </a:solidFill>
              <a:effectLst/>
              <a:latin typeface="Arial" panose="020B0604020202020204" pitchFamily="34" charset="0"/>
              <a:ea typeface="+mn-ea"/>
              <a:cs typeface="Arial" panose="020B0604020202020204" pitchFamily="34" charset="0"/>
            </a:endParaRPr>
          </a:p>
          <a:p>
            <a:endParaRPr lang="fr-BE" dirty="0"/>
          </a:p>
        </p:txBody>
      </p:sp>
      <p:sp>
        <p:nvSpPr>
          <p:cNvPr id="4" name="Espace réservé du numéro de diapositive 3"/>
          <p:cNvSpPr>
            <a:spLocks noGrp="1"/>
          </p:cNvSpPr>
          <p:nvPr>
            <p:ph type="sldNum" sz="quarter" idx="5"/>
          </p:nvPr>
        </p:nvSpPr>
        <p:spPr/>
        <p:txBody>
          <a:bodyPr/>
          <a:lstStyle/>
          <a:p>
            <a:fld id="{5B7CAECF-B278-4B33-856E-C97317773918}" type="slidenum">
              <a:rPr lang="nl-NL" altLang="fr-FR" smtClean="0"/>
              <a:pPr/>
              <a:t>15</a:t>
            </a:fld>
            <a:endParaRPr lang="nl-NL" altLang="fr-FR"/>
          </a:p>
        </p:txBody>
      </p:sp>
    </p:spTree>
    <p:extLst>
      <p:ext uri="{BB962C8B-B14F-4D97-AF65-F5344CB8AC3E}">
        <p14:creationId xmlns:p14="http://schemas.microsoft.com/office/powerpoint/2010/main" val="117943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dirty="0" err="1"/>
              <a:t>Stap</a:t>
            </a:r>
            <a:r>
              <a:rPr lang="fr-BE" b="1" dirty="0"/>
              <a:t> 10 </a:t>
            </a:r>
            <a:r>
              <a:rPr lang="nl-NL" sz="1200" b="0" kern="1200" dirty="0">
                <a:solidFill>
                  <a:schemeClr val="tx1"/>
                </a:solidFill>
                <a:effectLst/>
                <a:latin typeface="Arial" panose="020B0604020202020204" pitchFamily="34" charset="0"/>
                <a:ea typeface="+mn-ea"/>
                <a:cs typeface="Arial" panose="020B0604020202020204" pitchFamily="34" charset="0"/>
              </a:rPr>
              <a:t>komt overeen met de vrijgave</a:t>
            </a:r>
          </a:p>
          <a:p>
            <a:r>
              <a:rPr lang="nl-NL" sz="1200" kern="1200" dirty="0">
                <a:solidFill>
                  <a:schemeClr val="tx1"/>
                </a:solidFill>
                <a:effectLst/>
                <a:latin typeface="Arial" panose="020B0604020202020204" pitchFamily="34" charset="0"/>
                <a:ea typeface="+mn-ea"/>
                <a:cs typeface="Arial" panose="020B0604020202020204" pitchFamily="34" charset="0"/>
              </a:rPr>
              <a:t>Een warmtegevoelige endoscoop met werkkanaal kan na machinale reiniging en desinfectie pas vrijgegeven worden indien: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het reinigings-en desinfectieproces zonder onderbreking is doorlopen;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alle slangen, afsluitdoppen, kanaalscheiders nog aangesloten waren;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geen zichtbare verontreiniging aanwezig is op de endoscoop.</a:t>
            </a:r>
            <a:endParaRPr lang="fr-BE" sz="1200" kern="1200" dirty="0">
              <a:solidFill>
                <a:schemeClr val="tx1"/>
              </a:solidFill>
              <a:effectLst/>
              <a:latin typeface="Arial" panose="020B0604020202020204" pitchFamily="34" charset="0"/>
              <a:ea typeface="+mn-ea"/>
              <a:cs typeface="Arial" panose="020B0604020202020204" pitchFamily="34" charset="0"/>
            </a:endParaRPr>
          </a:p>
          <a:p>
            <a:r>
              <a:rPr lang="nl-NL" sz="1200" kern="1200" dirty="0">
                <a:solidFill>
                  <a:schemeClr val="tx1"/>
                </a:solidFill>
                <a:effectLst/>
                <a:latin typeface="Arial" panose="020B0604020202020204" pitchFamily="34" charset="0"/>
                <a:ea typeface="+mn-ea"/>
                <a:cs typeface="Arial" panose="020B0604020202020204" pitchFamily="34" charset="0"/>
              </a:rPr>
              <a:t> </a:t>
            </a:r>
            <a:endParaRPr lang="fr-BE" sz="1200" kern="1200" dirty="0">
              <a:solidFill>
                <a:schemeClr val="tx1"/>
              </a:solidFill>
              <a:effectLst/>
              <a:latin typeface="Arial" panose="020B0604020202020204" pitchFamily="34" charset="0"/>
              <a:ea typeface="+mn-ea"/>
              <a:cs typeface="Arial" panose="020B0604020202020204" pitchFamily="34" charset="0"/>
            </a:endParaRPr>
          </a:p>
          <a:p>
            <a:r>
              <a:rPr lang="nl-NL" sz="1200" kern="1200" dirty="0">
                <a:solidFill>
                  <a:schemeClr val="tx1"/>
                </a:solidFill>
                <a:effectLst/>
                <a:latin typeface="Arial" panose="020B0604020202020204" pitchFamily="34" charset="0"/>
                <a:ea typeface="+mn-ea"/>
                <a:cs typeface="Arial" panose="020B0604020202020204" pitchFamily="34" charset="0"/>
              </a:rPr>
              <a:t>Indien aan één van deze voorwaarden niet is voldaan moet het reinigings-en desinfectieproces opnieuw worden uitgevoerd.</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fr-FR"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fr-FR" sz="1200" b="1" kern="1200" dirty="0" err="1">
                <a:solidFill>
                  <a:schemeClr val="tx1"/>
                </a:solidFill>
                <a:effectLst/>
                <a:latin typeface="Arial" panose="020B0604020202020204" pitchFamily="34" charset="0"/>
                <a:ea typeface="+mn-ea"/>
                <a:cs typeface="Arial" panose="020B0604020202020204" pitchFamily="34" charset="0"/>
              </a:rPr>
              <a:t>Stap</a:t>
            </a:r>
            <a:r>
              <a:rPr lang="fr-FR" sz="1200" b="1" kern="1200" dirty="0">
                <a:solidFill>
                  <a:schemeClr val="tx1"/>
                </a:solidFill>
                <a:effectLst/>
                <a:latin typeface="Arial" panose="020B0604020202020204" pitchFamily="34" charset="0"/>
                <a:ea typeface="+mn-ea"/>
                <a:cs typeface="Arial" panose="020B0604020202020204" pitchFamily="34" charset="0"/>
              </a:rPr>
              <a:t> 11 </a:t>
            </a:r>
            <a:r>
              <a:rPr lang="fr-FR" sz="1200" kern="1200" dirty="0" err="1">
                <a:solidFill>
                  <a:schemeClr val="tx1"/>
                </a:solidFill>
                <a:effectLst/>
                <a:latin typeface="Arial" panose="020B0604020202020204" pitchFamily="34" charset="0"/>
                <a:ea typeface="+mn-ea"/>
                <a:cs typeface="Arial" panose="020B0604020202020204" pitchFamily="34" charset="0"/>
              </a:rPr>
              <a:t>beschrijft</a:t>
            </a:r>
            <a:r>
              <a:rPr lang="fr-FR" sz="1200" kern="1200" dirty="0">
                <a:solidFill>
                  <a:schemeClr val="tx1"/>
                </a:solidFill>
                <a:effectLst/>
                <a:latin typeface="Arial" panose="020B0604020202020204" pitchFamily="34" charset="0"/>
                <a:ea typeface="+mn-ea"/>
                <a:cs typeface="Arial" panose="020B0604020202020204" pitchFamily="34" charset="0"/>
              </a:rPr>
              <a:t> het </a:t>
            </a:r>
            <a:r>
              <a:rPr lang="fr-FR" sz="1200" kern="1200" dirty="0" err="1">
                <a:solidFill>
                  <a:schemeClr val="tx1"/>
                </a:solidFill>
                <a:effectLst/>
                <a:latin typeface="Arial" panose="020B0604020202020204" pitchFamily="34" charset="0"/>
                <a:ea typeface="+mn-ea"/>
                <a:cs typeface="Arial" panose="020B0604020202020204" pitchFamily="34" charset="0"/>
              </a:rPr>
              <a:t>droogproces</a:t>
            </a:r>
            <a:r>
              <a:rPr lang="fr-FR" sz="1200" kern="1200" dirty="0">
                <a:solidFill>
                  <a:schemeClr val="tx1"/>
                </a:solidFill>
                <a:effectLst/>
                <a:latin typeface="Arial" panose="020B0604020202020204" pitchFamily="34" charset="0"/>
                <a:ea typeface="+mn-ea"/>
                <a:cs typeface="Arial" panose="020B0604020202020204" pitchFamily="34" charset="0"/>
              </a:rPr>
              <a:t> en de </a:t>
            </a:r>
            <a:r>
              <a:rPr lang="fr-FR" sz="1200" kern="1200" dirty="0" err="1">
                <a:solidFill>
                  <a:schemeClr val="tx1"/>
                </a:solidFill>
                <a:effectLst/>
                <a:latin typeface="Arial" panose="020B0604020202020204" pitchFamily="34" charset="0"/>
                <a:ea typeface="+mn-ea"/>
                <a:cs typeface="Arial" panose="020B0604020202020204" pitchFamily="34" charset="0"/>
              </a:rPr>
              <a:t>opslag</a:t>
            </a:r>
            <a:r>
              <a:rPr lang="fr-FR" sz="1200" kern="1200" dirty="0">
                <a:solidFill>
                  <a:schemeClr val="tx1"/>
                </a:solidFill>
                <a:effectLst/>
                <a:latin typeface="Arial" panose="020B0604020202020204" pitchFamily="34" charset="0"/>
                <a:ea typeface="+mn-ea"/>
                <a:cs typeface="Arial" panose="020B0604020202020204" pitchFamily="34" charset="0"/>
              </a:rPr>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200" kern="1200" dirty="0">
                <a:solidFill>
                  <a:schemeClr val="tx1"/>
                </a:solidFill>
                <a:effectLst/>
                <a:latin typeface="Arial" panose="020B0604020202020204" pitchFamily="34" charset="0"/>
                <a:ea typeface="+mn-ea"/>
                <a:cs typeface="Arial" panose="020B0604020202020204" pitchFamily="34" charset="0"/>
              </a:rPr>
              <a:t>Actief drogen van een warmtegevoelige endoscoop met werkkanaal gebeurt in een droogkast die beantwoordt aan NBN EN 16442, en volgens de handleiding van de fabrikant van de endoscoop, een droogkast is een kast waarin zowel de buitenkant als de interne werkkanalen van een gereinigde/gedesinfecteerde warmtegevoelige endoscoop worden gedroogd m.b.v. bacterievrije lucht (HEPA-gefilterde lucht). Een droogkast kan ook als bewaarkast fungeren.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BE" sz="1200" kern="1200" dirty="0">
                <a:solidFill>
                  <a:schemeClr val="tx1"/>
                </a:solidFill>
                <a:effectLst/>
                <a:latin typeface="Arial" panose="020B0604020202020204" pitchFamily="34" charset="0"/>
                <a:ea typeface="+mn-ea"/>
                <a:cs typeface="Arial" panose="020B0604020202020204" pitchFamily="34" charset="0"/>
              </a:rPr>
              <a:t>Er </a:t>
            </a:r>
            <a:r>
              <a:rPr lang="fr-BE" sz="1200" kern="1200" dirty="0" err="1">
                <a:solidFill>
                  <a:schemeClr val="tx1"/>
                </a:solidFill>
                <a:effectLst/>
                <a:latin typeface="Arial" panose="020B0604020202020204" pitchFamily="34" charset="0"/>
                <a:ea typeface="+mn-ea"/>
                <a:cs typeface="Arial" panose="020B0604020202020204" pitchFamily="34" charset="0"/>
              </a:rPr>
              <a:t>bestaan</a:t>
            </a:r>
            <a:r>
              <a:rPr lang="fr-BE" sz="1200" kern="1200" dirty="0">
                <a:solidFill>
                  <a:schemeClr val="tx1"/>
                </a:solidFill>
                <a:effectLst/>
                <a:latin typeface="Arial" panose="020B0604020202020204" pitchFamily="34" charset="0"/>
                <a:ea typeface="+mn-ea"/>
                <a:cs typeface="Arial" panose="020B0604020202020204" pitchFamily="34" charset="0"/>
              </a:rPr>
              <a:t> </a:t>
            </a:r>
            <a:r>
              <a:rPr lang="fr-BE" sz="1200" kern="1200" dirty="0" err="1">
                <a:solidFill>
                  <a:schemeClr val="tx1"/>
                </a:solidFill>
                <a:effectLst/>
                <a:latin typeface="Arial" panose="020B0604020202020204" pitchFamily="34" charset="0"/>
                <a:ea typeface="+mn-ea"/>
                <a:cs typeface="Arial" panose="020B0604020202020204" pitchFamily="34" charset="0"/>
              </a:rPr>
              <a:t>ook</a:t>
            </a:r>
            <a:r>
              <a:rPr lang="fr-BE" sz="1200" kern="1200" dirty="0">
                <a:solidFill>
                  <a:schemeClr val="tx1"/>
                </a:solidFill>
                <a:effectLst/>
                <a:latin typeface="Arial" panose="020B0604020202020204" pitchFamily="34" charset="0"/>
                <a:ea typeface="+mn-ea"/>
                <a:cs typeface="Arial" panose="020B0604020202020204" pitchFamily="34" charset="0"/>
              </a:rPr>
              <a:t> </a:t>
            </a:r>
            <a:r>
              <a:rPr lang="fr-BE" sz="1200" kern="1200" dirty="0" err="1">
                <a:solidFill>
                  <a:schemeClr val="tx1"/>
                </a:solidFill>
                <a:effectLst/>
                <a:latin typeface="Arial" panose="020B0604020202020204" pitchFamily="34" charset="0"/>
                <a:ea typeface="+mn-ea"/>
                <a:cs typeface="Arial" panose="020B0604020202020204" pitchFamily="34" charset="0"/>
              </a:rPr>
              <a:t>nieuwe</a:t>
            </a:r>
            <a:r>
              <a:rPr lang="fr-BE" sz="1200" kern="1200" dirty="0">
                <a:solidFill>
                  <a:schemeClr val="tx1"/>
                </a:solidFill>
                <a:effectLst/>
                <a:latin typeface="Arial" panose="020B0604020202020204" pitchFamily="34" charset="0"/>
                <a:ea typeface="+mn-ea"/>
                <a:cs typeface="Arial" panose="020B0604020202020204" pitchFamily="34" charset="0"/>
              </a:rPr>
              <a:t> </a:t>
            </a:r>
            <a:r>
              <a:rPr lang="fr-BE" sz="1200" kern="1200" dirty="0" err="1">
                <a:solidFill>
                  <a:schemeClr val="tx1"/>
                </a:solidFill>
                <a:effectLst/>
                <a:latin typeface="Arial" panose="020B0604020202020204" pitchFamily="34" charset="0"/>
                <a:ea typeface="+mn-ea"/>
                <a:cs typeface="Arial" panose="020B0604020202020204" pitchFamily="34" charset="0"/>
              </a:rPr>
              <a:t>gevalideerde</a:t>
            </a:r>
            <a:r>
              <a:rPr lang="fr-BE" sz="1200" kern="1200" dirty="0">
                <a:solidFill>
                  <a:schemeClr val="tx1"/>
                </a:solidFill>
                <a:effectLst/>
                <a:latin typeface="Arial" panose="020B0604020202020204" pitchFamily="34" charset="0"/>
                <a:ea typeface="+mn-ea"/>
                <a:cs typeface="Arial" panose="020B0604020202020204" pitchFamily="34" charset="0"/>
              </a:rPr>
              <a:t> </a:t>
            </a:r>
            <a:r>
              <a:rPr lang="fr-BE" sz="1200" kern="1200" dirty="0" err="1">
                <a:solidFill>
                  <a:schemeClr val="tx1"/>
                </a:solidFill>
                <a:effectLst/>
                <a:latin typeface="Arial" panose="020B0604020202020204" pitchFamily="34" charset="0"/>
                <a:ea typeface="+mn-ea"/>
                <a:cs typeface="Arial" panose="020B0604020202020204" pitchFamily="34" charset="0"/>
              </a:rPr>
              <a:t>alternatieven</a:t>
            </a:r>
            <a:r>
              <a:rPr lang="fr-BE" sz="1200" kern="1200" dirty="0">
                <a:solidFill>
                  <a:schemeClr val="tx1"/>
                </a:solidFill>
                <a:effectLst/>
                <a:latin typeface="Arial" panose="020B0604020202020204" pitchFamily="34" charset="0"/>
                <a:ea typeface="+mn-ea"/>
                <a:cs typeface="Arial" panose="020B0604020202020204" pitchFamily="34" charset="0"/>
              </a:rPr>
              <a:t> </a:t>
            </a:r>
            <a:r>
              <a:rPr lang="fr-BE" sz="1200" kern="1200" dirty="0" err="1">
                <a:solidFill>
                  <a:schemeClr val="tx1"/>
                </a:solidFill>
                <a:effectLst/>
                <a:latin typeface="Arial" panose="020B0604020202020204" pitchFamily="34" charset="0"/>
                <a:ea typeface="+mn-ea"/>
                <a:cs typeface="Arial" panose="020B0604020202020204" pitchFamily="34" charset="0"/>
              </a:rPr>
              <a:t>voor</a:t>
            </a:r>
            <a:r>
              <a:rPr lang="fr-BE" sz="1200" kern="1200" dirty="0">
                <a:solidFill>
                  <a:schemeClr val="tx1"/>
                </a:solidFill>
                <a:effectLst/>
                <a:latin typeface="Arial" panose="020B0604020202020204" pitchFamily="34" charset="0"/>
                <a:ea typeface="+mn-ea"/>
                <a:cs typeface="Arial" panose="020B0604020202020204" pitchFamily="34" charset="0"/>
              </a:rPr>
              <a:t> </a:t>
            </a:r>
            <a:r>
              <a:rPr lang="fr-BE" sz="1200" kern="1200" dirty="0" err="1">
                <a:solidFill>
                  <a:schemeClr val="tx1"/>
                </a:solidFill>
                <a:effectLst/>
                <a:latin typeface="Arial" panose="020B0604020202020204" pitchFamily="34" charset="0"/>
                <a:ea typeface="+mn-ea"/>
                <a:cs typeface="Arial" panose="020B0604020202020204" pitchFamily="34" charset="0"/>
              </a:rPr>
              <a:t>droogkasten</a:t>
            </a:r>
            <a:r>
              <a:rPr lang="fr-BE" sz="1200" kern="1200" dirty="0">
                <a:solidFill>
                  <a:schemeClr val="tx1"/>
                </a:solidFill>
                <a:effectLst/>
                <a:latin typeface="Arial" panose="020B0604020202020204" pitchFamily="34" charset="0"/>
                <a:ea typeface="+mn-ea"/>
                <a:cs typeface="Arial" panose="020B0604020202020204" pitchFamily="34" charset="0"/>
              </a:rPr>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sz="1200" kern="1200" dirty="0">
                <a:solidFill>
                  <a:schemeClr val="tx1"/>
                </a:solidFill>
                <a:effectLst/>
                <a:latin typeface="Arial" panose="020B0604020202020204" pitchFamily="34" charset="0"/>
                <a:ea typeface="+mn-ea"/>
                <a:cs typeface="Arial" panose="020B0604020202020204" pitchFamily="34" charset="0"/>
              </a:rPr>
              <a:t>Zonder droogkast kan een behandelde endoscoop bewaard worden in een gesloten schone, stofvrije omgeving (bv. bewaarkast of een zuivere bak). </a:t>
            </a:r>
            <a:endParaRPr lang="fr-BE"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B7CAECF-B278-4B33-856E-C97317773918}" type="slidenum">
              <a:rPr lang="nl-NL" altLang="fr-FR" smtClean="0"/>
              <a:pPr/>
              <a:t>16</a:t>
            </a:fld>
            <a:endParaRPr lang="nl-NL" altLang="fr-FR"/>
          </a:p>
        </p:txBody>
      </p:sp>
    </p:spTree>
    <p:extLst>
      <p:ext uri="{BB962C8B-B14F-4D97-AF65-F5344CB8AC3E}">
        <p14:creationId xmlns:p14="http://schemas.microsoft.com/office/powerpoint/2010/main" val="3773588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BE" sz="1200" kern="1200" dirty="0">
                <a:solidFill>
                  <a:schemeClr val="tx1"/>
                </a:solidFill>
                <a:effectLst/>
                <a:latin typeface="Arial" panose="020B0604020202020204" pitchFamily="34" charset="0"/>
                <a:ea typeface="+mn-ea"/>
                <a:cs typeface="Arial" panose="020B0604020202020204" pitchFamily="34" charset="0"/>
              </a:rPr>
              <a:t>Bij gebruik van droogkast,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sz="1200" kern="1200" dirty="0">
                <a:solidFill>
                  <a:schemeClr val="tx1"/>
                </a:solidFill>
                <a:effectLst/>
                <a:latin typeface="Arial" panose="020B0604020202020204" pitchFamily="34" charset="0"/>
                <a:ea typeface="+mn-ea"/>
                <a:cs typeface="Arial" panose="020B0604020202020204" pitchFamily="34" charset="0"/>
              </a:rPr>
              <a:t>Vindt droging plaats binnen 30-120 min afhankelijk van het type droogkast. Ventielen en andere losse onderdelen blijven ongemonteerd bij de endoscoop,</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sz="1200" kern="1200" dirty="0">
                <a:solidFill>
                  <a:schemeClr val="tx1"/>
                </a:solidFill>
                <a:effectLst/>
                <a:latin typeface="Arial" panose="020B0604020202020204" pitchFamily="34" charset="0"/>
                <a:ea typeface="+mn-ea"/>
                <a:cs typeface="Arial" panose="020B0604020202020204" pitchFamily="34" charset="0"/>
              </a:rPr>
              <a:t>Dienen alle werkkanalen van de endoscoop volgens de gebruiksaanwijzing van de fabrikant aangesloten te worden.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sz="1200" kern="1200" dirty="0">
                <a:solidFill>
                  <a:schemeClr val="tx1"/>
                </a:solidFill>
                <a:effectLst/>
                <a:latin typeface="Arial" panose="020B0604020202020204" pitchFamily="34" charset="0"/>
                <a:ea typeface="+mn-ea"/>
                <a:cs typeface="Arial" panose="020B0604020202020204" pitchFamily="34" charset="0"/>
              </a:rPr>
              <a:t>Er zijn droogkasten</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sz="1200" kern="1200" dirty="0">
                <a:solidFill>
                  <a:schemeClr val="tx1"/>
                </a:solidFill>
                <a:effectLst/>
                <a:latin typeface="Arial" panose="020B0604020202020204" pitchFamily="34" charset="0"/>
                <a:ea typeface="+mn-ea"/>
                <a:cs typeface="Arial" panose="020B0604020202020204" pitchFamily="34" charset="0"/>
              </a:rPr>
              <a:t>waar de endoscopen verticaal worden bewaard (ophanging) : endoscopen mogen niet op de bodem van de droogkast liggen</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sz="1200" kern="1200" dirty="0">
                <a:solidFill>
                  <a:schemeClr val="tx1"/>
                </a:solidFill>
                <a:effectLst/>
                <a:latin typeface="Arial" panose="020B0604020202020204" pitchFamily="34" charset="0"/>
                <a:ea typeface="+mn-ea"/>
                <a:cs typeface="Arial" panose="020B0604020202020204" pitchFamily="34" charset="0"/>
              </a:rPr>
              <a:t>Waarbij endoscopen in een opslagbak blijven liggen na aansluiting van de werkkanalen op het droogsysteem.</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200" kern="1200" dirty="0">
                <a:solidFill>
                  <a:schemeClr val="tx1"/>
                </a:solidFill>
                <a:effectLst/>
                <a:latin typeface="Arial" panose="020B0604020202020204" pitchFamily="34" charset="0"/>
                <a:ea typeface="+mn-ea"/>
                <a:cs typeface="Arial" panose="020B0604020202020204" pitchFamily="34" charset="0"/>
              </a:rPr>
              <a:t>De veilige bewaartermijn wordt bepaald door de fabrikant van de droogkast.</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BE" sz="1200" kern="1200" dirty="0">
              <a:solidFill>
                <a:schemeClr val="tx1"/>
              </a:solidFill>
              <a:effectLst/>
              <a:latin typeface="Arial" panose="020B0604020202020204" pitchFamily="34" charset="0"/>
              <a:ea typeface="+mn-ea"/>
              <a:cs typeface="Arial" panose="020B0604020202020204" pitchFamily="34" charset="0"/>
            </a:endParaRPr>
          </a:p>
          <a:p>
            <a:r>
              <a:rPr lang="nl-NL" sz="1200" kern="1200" dirty="0">
                <a:solidFill>
                  <a:schemeClr val="tx1"/>
                </a:solidFill>
                <a:effectLst/>
                <a:latin typeface="Arial" panose="020B0604020202020204" pitchFamily="34" charset="0"/>
                <a:ea typeface="+mn-ea"/>
                <a:cs typeface="Arial" panose="020B0604020202020204" pitchFamily="34" charset="0"/>
              </a:rPr>
              <a:t>Actueel bieden er zich op de markt twee vernieuwende systemen aan als mogelijk alternatief voor de klassieke droogkasten. </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Een eerste systeem zorgt voor een snelle droging van de inwendige werkkanalen van de endoscoop met warme lucht waarna de endoscoop in een hermetisch afgesloten éénmalige plastieken zak gaat waarin kortstondig ozon wordt geïnjecteerd. </a:t>
            </a:r>
          </a:p>
          <a:p>
            <a:pPr marL="171450"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Bij een tweede systeem worden de inwendige werkkanalen doorgespoeld met een verdunde </a:t>
            </a:r>
            <a:r>
              <a:rPr lang="nl-NL" sz="1200" kern="1200" dirty="0" err="1">
                <a:solidFill>
                  <a:schemeClr val="tx1"/>
                </a:solidFill>
                <a:effectLst/>
                <a:latin typeface="Arial" panose="020B0604020202020204" pitchFamily="34" charset="0"/>
                <a:ea typeface="+mn-ea"/>
                <a:cs typeface="Arial" panose="020B0604020202020204" pitchFamily="34" charset="0"/>
              </a:rPr>
              <a:t>perazijnzuuroplossing</a:t>
            </a:r>
            <a:r>
              <a:rPr lang="nl-NL" sz="1200" kern="1200" dirty="0">
                <a:solidFill>
                  <a:schemeClr val="tx1"/>
                </a:solidFill>
                <a:effectLst/>
                <a:latin typeface="Arial" panose="020B0604020202020204" pitchFamily="34" charset="0"/>
                <a:ea typeface="+mn-ea"/>
                <a:cs typeface="Arial" panose="020B0604020202020204" pitchFamily="34" charset="0"/>
              </a:rPr>
              <a:t> en nadien ingepakt in een éénmalige semi-vacuüm verpakking. </a:t>
            </a:r>
          </a:p>
          <a:p>
            <a:pPr marL="0" indent="0">
              <a:buFont typeface="Arial" panose="020B0604020202020204" pitchFamily="34" charset="0"/>
              <a:buNone/>
            </a:pPr>
            <a:r>
              <a:rPr lang="nl-NL" sz="1200" kern="1200" dirty="0">
                <a:solidFill>
                  <a:schemeClr val="tx1"/>
                </a:solidFill>
                <a:effectLst/>
                <a:latin typeface="Arial" panose="020B0604020202020204" pitchFamily="34" charset="0"/>
                <a:ea typeface="+mn-ea"/>
                <a:cs typeface="Arial" panose="020B0604020202020204" pitchFamily="34" charset="0"/>
              </a:rPr>
              <a:t>Beide systemen claimen een gevalideerde langdurige veilige horizontale bewaring van endoscopen in hun specifieke geconditioneerde verpakking. </a:t>
            </a:r>
            <a:endParaRPr lang="nl-BE" sz="1200" kern="1200" dirty="0">
              <a:solidFill>
                <a:schemeClr val="tx1"/>
              </a:solidFill>
              <a:effectLst/>
              <a:latin typeface="Arial" panose="020B0604020202020204" pitchFamily="34" charset="0"/>
              <a:ea typeface="+mn-ea"/>
              <a:cs typeface="Arial" panose="020B0604020202020204" pitchFamily="34" charset="0"/>
            </a:endParaRPr>
          </a:p>
          <a:p>
            <a:endParaRPr lang="fr-B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BE" sz="1200" kern="1200" dirty="0">
                <a:solidFill>
                  <a:schemeClr val="tx1"/>
                </a:solidFill>
                <a:effectLst/>
                <a:latin typeface="Arial" panose="020B0604020202020204" pitchFamily="34" charset="0"/>
                <a:ea typeface="+mn-ea"/>
                <a:cs typeface="Arial" panose="020B0604020202020204" pitchFamily="34" charset="0"/>
              </a:rPr>
              <a:t>Zonder droogkast kan een behandelde endoscoop bewaard worden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sz="1200" kern="1200" dirty="0">
                <a:solidFill>
                  <a:schemeClr val="tx1"/>
                </a:solidFill>
                <a:effectLst/>
                <a:latin typeface="Arial" panose="020B0604020202020204" pitchFamily="34" charset="0"/>
                <a:ea typeface="+mn-ea"/>
                <a:cs typeface="Arial" panose="020B0604020202020204" pitchFamily="34" charset="0"/>
              </a:rPr>
              <a:t>In een gesloten schone, stofvrije omgeving (bv. bewaarkast of een zuivere bak).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sz="1200" kern="1200" dirty="0">
                <a:solidFill>
                  <a:schemeClr val="tx1"/>
                </a:solidFill>
                <a:effectLst/>
                <a:latin typeface="Arial" panose="020B0604020202020204" pitchFamily="34" charset="0"/>
                <a:ea typeface="+mn-ea"/>
                <a:cs typeface="Arial" panose="020B0604020202020204" pitchFamily="34" charset="0"/>
              </a:rPr>
              <a:t>De uiterste gebruikstijd (4u) is duidelijk aangegeven.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sz="1200" kern="1200" dirty="0">
                <a:solidFill>
                  <a:schemeClr val="tx1"/>
                </a:solidFill>
                <a:effectLst/>
                <a:latin typeface="Arial" panose="020B0604020202020204" pitchFamily="34" charset="0"/>
                <a:ea typeface="+mn-ea"/>
                <a:cs typeface="Arial" panose="020B0604020202020204" pitchFamily="34" charset="0"/>
              </a:rPr>
              <a:t>Na verstrijken van deze termijn moet de endoscoop (voor gebruik) opnieuw machinaal gereinigd en gedesinfecteerd worden.</a:t>
            </a:r>
            <a:endParaRPr lang="fr-BE" sz="1200" kern="1200" dirty="0">
              <a:solidFill>
                <a:schemeClr val="tx1"/>
              </a:solidFill>
              <a:effectLst/>
              <a:latin typeface="Arial" panose="020B0604020202020204" pitchFamily="34" charset="0"/>
              <a:ea typeface="+mn-ea"/>
              <a:cs typeface="Arial" panose="020B0604020202020204" pitchFamily="34" charset="0"/>
            </a:endParaRPr>
          </a:p>
          <a:p>
            <a:endParaRPr lang="fr-B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BE" sz="1200" kern="1200" dirty="0">
                <a:solidFill>
                  <a:schemeClr val="tx1"/>
                </a:solidFill>
                <a:effectLst/>
                <a:latin typeface="Arial" panose="020B0604020202020204" pitchFamily="34" charset="0"/>
                <a:ea typeface="+mn-ea"/>
                <a:cs typeface="Arial" panose="020B0604020202020204" pitchFamily="34" charset="0"/>
              </a:rPr>
              <a:t>Droog-en bewaarkasten van de endoscopen en hulpmiddelen worden gereinigd en gedesinfecteerd volgens de richtlijnen van de fabrikant</a:t>
            </a:r>
            <a:r>
              <a:rPr lang="nl-NL" sz="1200" kern="1200" dirty="0">
                <a:solidFill>
                  <a:schemeClr val="tx1"/>
                </a:solidFill>
                <a:effectLst/>
                <a:latin typeface="Arial" panose="020B0604020202020204" pitchFamily="34" charset="0"/>
                <a:ea typeface="+mn-ea"/>
                <a:cs typeface="Arial" panose="020B0604020202020204" pitchFamily="34" charset="0"/>
              </a:rPr>
              <a:t>. </a:t>
            </a:r>
            <a:endParaRPr lang="fr-BE" sz="1200" kern="1200" dirty="0">
              <a:solidFill>
                <a:schemeClr val="tx1"/>
              </a:solidFill>
              <a:effectLst/>
              <a:latin typeface="Arial" panose="020B0604020202020204" pitchFamily="34" charset="0"/>
              <a:ea typeface="+mn-ea"/>
              <a:cs typeface="Arial" panose="020B0604020202020204" pitchFamily="34" charset="0"/>
            </a:endParaRPr>
          </a:p>
          <a:p>
            <a:endParaRPr lang="fr-BE" dirty="0"/>
          </a:p>
        </p:txBody>
      </p:sp>
      <p:sp>
        <p:nvSpPr>
          <p:cNvPr id="4" name="Espace réservé du numéro de diapositive 3"/>
          <p:cNvSpPr>
            <a:spLocks noGrp="1"/>
          </p:cNvSpPr>
          <p:nvPr>
            <p:ph type="sldNum" sz="quarter" idx="5"/>
          </p:nvPr>
        </p:nvSpPr>
        <p:spPr/>
        <p:txBody>
          <a:bodyPr/>
          <a:lstStyle/>
          <a:p>
            <a:fld id="{5B7CAECF-B278-4B33-856E-C97317773918}" type="slidenum">
              <a:rPr lang="nl-NL" altLang="fr-FR" smtClean="0"/>
              <a:pPr/>
              <a:t>17</a:t>
            </a:fld>
            <a:endParaRPr lang="nl-NL" altLang="fr-FR"/>
          </a:p>
        </p:txBody>
      </p:sp>
    </p:spTree>
    <p:extLst>
      <p:ext uri="{BB962C8B-B14F-4D97-AF65-F5344CB8AC3E}">
        <p14:creationId xmlns:p14="http://schemas.microsoft.com/office/powerpoint/2010/main" val="4024706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BE" sz="1200" kern="1200" dirty="0">
                <a:solidFill>
                  <a:schemeClr val="tx1"/>
                </a:solidFill>
                <a:effectLst/>
                <a:latin typeface="Arial" panose="020B0604020202020204" pitchFamily="34" charset="0"/>
                <a:ea typeface="+mn-ea"/>
                <a:cs typeface="Arial" panose="020B0604020202020204" pitchFamily="34" charset="0"/>
              </a:rPr>
              <a:t>De 4u regel is gebaseerd op grondbeginselen van microbiologie namelijk de groeicurve van een bacterie. De exponentiele groei van bacteriën (de zogenaamde </a:t>
            </a:r>
            <a:r>
              <a:rPr lang="nl-BE" sz="1200" kern="1200" dirty="0" err="1">
                <a:solidFill>
                  <a:schemeClr val="tx1"/>
                </a:solidFill>
                <a:effectLst/>
                <a:latin typeface="Arial" panose="020B0604020202020204" pitchFamily="34" charset="0"/>
                <a:ea typeface="+mn-ea"/>
                <a:cs typeface="Arial" panose="020B0604020202020204" pitchFamily="34" charset="0"/>
              </a:rPr>
              <a:t>logfase</a:t>
            </a:r>
            <a:r>
              <a:rPr lang="nl-BE" sz="1200" kern="1200" dirty="0">
                <a:solidFill>
                  <a:schemeClr val="tx1"/>
                </a:solidFill>
                <a:effectLst/>
                <a:latin typeface="Arial" panose="020B0604020202020204" pitchFamily="34" charset="0"/>
                <a:ea typeface="+mn-ea"/>
                <a:cs typeface="Arial" panose="020B0604020202020204" pitchFamily="34" charset="0"/>
              </a:rPr>
              <a:t> waarbij een bacteriële populatie zich elke generatietijd verdubbelt) wordt steeds voorafgegaan door een </a:t>
            </a:r>
            <a:r>
              <a:rPr lang="nl-BE" sz="1200" kern="1200" dirty="0" err="1">
                <a:solidFill>
                  <a:schemeClr val="tx1"/>
                </a:solidFill>
                <a:effectLst/>
                <a:latin typeface="Arial" panose="020B0604020202020204" pitchFamily="34" charset="0"/>
                <a:ea typeface="+mn-ea"/>
                <a:cs typeface="Arial" panose="020B0604020202020204" pitchFamily="34" charset="0"/>
              </a:rPr>
              <a:t>lagfase</a:t>
            </a:r>
            <a:r>
              <a:rPr lang="nl-BE" sz="1200" kern="1200" dirty="0">
                <a:solidFill>
                  <a:schemeClr val="tx1"/>
                </a:solidFill>
                <a:effectLst/>
                <a:latin typeface="Arial" panose="020B0604020202020204" pitchFamily="34" charset="0"/>
                <a:ea typeface="+mn-ea"/>
                <a:cs typeface="Arial" panose="020B0604020202020204" pitchFamily="34" charset="0"/>
              </a:rPr>
              <a:t>. Hoewel de </a:t>
            </a:r>
            <a:r>
              <a:rPr lang="nl-BE" sz="1200" kern="1200" dirty="0" err="1">
                <a:solidFill>
                  <a:schemeClr val="tx1"/>
                </a:solidFill>
                <a:effectLst/>
                <a:latin typeface="Arial" panose="020B0604020202020204" pitchFamily="34" charset="0"/>
                <a:ea typeface="+mn-ea"/>
                <a:cs typeface="Arial" panose="020B0604020202020204" pitchFamily="34" charset="0"/>
              </a:rPr>
              <a:t>lagfase</a:t>
            </a:r>
            <a:r>
              <a:rPr lang="nl-BE" sz="1200" kern="1200" dirty="0">
                <a:solidFill>
                  <a:schemeClr val="tx1"/>
                </a:solidFill>
                <a:effectLst/>
                <a:latin typeface="Arial" panose="020B0604020202020204" pitchFamily="34" charset="0"/>
                <a:ea typeface="+mn-ea"/>
                <a:cs typeface="Arial" panose="020B0604020202020204" pitchFamily="34" charset="0"/>
              </a:rPr>
              <a:t> afhankelijk is van meerdere factoren wordt algemeen bij kamertemperatuur een duur van 4u aangehouden voor deze </a:t>
            </a:r>
            <a:r>
              <a:rPr lang="nl-BE" sz="1200" kern="1200" dirty="0" err="1">
                <a:solidFill>
                  <a:schemeClr val="tx1"/>
                </a:solidFill>
                <a:effectLst/>
                <a:latin typeface="Arial" panose="020B0604020202020204" pitchFamily="34" charset="0"/>
                <a:ea typeface="+mn-ea"/>
                <a:cs typeface="Arial" panose="020B0604020202020204" pitchFamily="34" charset="0"/>
              </a:rPr>
              <a:t>lagfase</a:t>
            </a:r>
            <a:r>
              <a:rPr lang="nl-BE" sz="1200" kern="1200" dirty="0">
                <a:solidFill>
                  <a:schemeClr val="tx1"/>
                </a:solidFill>
                <a:effectLst/>
                <a:latin typeface="Arial" panose="020B0604020202020204" pitchFamily="34" charset="0"/>
                <a:ea typeface="+mn-ea"/>
                <a:cs typeface="Arial" panose="020B0604020202020204" pitchFamily="34" charset="0"/>
              </a:rPr>
              <a:t>.</a:t>
            </a:r>
            <a:endParaRPr lang="fr-BE" sz="1200" kern="1200" dirty="0">
              <a:solidFill>
                <a:schemeClr val="tx1"/>
              </a:solidFill>
              <a:effectLst/>
              <a:latin typeface="Arial" panose="020B0604020202020204" pitchFamily="34" charset="0"/>
              <a:ea typeface="+mn-ea"/>
              <a:cs typeface="Arial" panose="020B0604020202020204" pitchFamily="34" charset="0"/>
            </a:endParaRPr>
          </a:p>
          <a:p>
            <a:r>
              <a:rPr lang="nl-NL" sz="1200" kern="1200" dirty="0">
                <a:solidFill>
                  <a:schemeClr val="tx1"/>
                </a:solidFill>
                <a:effectLst/>
                <a:latin typeface="Arial" panose="020B0604020202020204" pitchFamily="34" charset="0"/>
                <a:ea typeface="+mn-ea"/>
                <a:cs typeface="Arial" panose="020B0604020202020204" pitchFamily="34" charset="0"/>
              </a:rPr>
              <a:t>Drogen is een laatste en cruciale stap in het proces van endoscopenreiniging/-desinfectie en voorkomt de groei van micro-organismen zoals </a:t>
            </a:r>
            <a:r>
              <a:rPr lang="nl-NL" sz="1200" i="1" kern="1200" dirty="0">
                <a:solidFill>
                  <a:schemeClr val="tx1"/>
                </a:solidFill>
                <a:effectLst/>
                <a:latin typeface="Arial" panose="020B0604020202020204" pitchFamily="34" charset="0"/>
                <a:ea typeface="+mn-ea"/>
                <a:cs typeface="Arial" panose="020B0604020202020204" pitchFamily="34" charset="0"/>
              </a:rPr>
              <a:t>Pseudomonas</a:t>
            </a:r>
            <a:r>
              <a:rPr lang="nl-NL" sz="1200" kern="1200" dirty="0">
                <a:solidFill>
                  <a:schemeClr val="tx1"/>
                </a:solidFill>
                <a:effectLst/>
                <a:latin typeface="Arial" panose="020B0604020202020204" pitchFamily="34" charset="0"/>
                <a:ea typeface="+mn-ea"/>
                <a:cs typeface="Arial" panose="020B0604020202020204" pitchFamily="34" charset="0"/>
              </a:rPr>
              <a:t> </a:t>
            </a:r>
            <a:r>
              <a:rPr lang="nl-NL" sz="1200" kern="1200" dirty="0" err="1">
                <a:solidFill>
                  <a:schemeClr val="tx1"/>
                </a:solidFill>
                <a:effectLst/>
                <a:latin typeface="Arial" panose="020B0604020202020204" pitchFamily="34" charset="0"/>
                <a:ea typeface="+mn-ea"/>
                <a:cs typeface="Arial" panose="020B0604020202020204" pitchFamily="34" charset="0"/>
              </a:rPr>
              <a:t>spp</a:t>
            </a:r>
            <a:r>
              <a:rPr lang="nl-NL" sz="1200" kern="1200" dirty="0">
                <a:solidFill>
                  <a:schemeClr val="tx1"/>
                </a:solidFill>
                <a:effectLst/>
                <a:latin typeface="Arial" panose="020B0604020202020204" pitchFamily="34" charset="0"/>
                <a:ea typeface="+mn-ea"/>
                <a:cs typeface="Arial" panose="020B0604020202020204" pitchFamily="34" charset="0"/>
              </a:rPr>
              <a:t>. en </a:t>
            </a:r>
            <a:r>
              <a:rPr lang="nl-NL" sz="1200" i="1" kern="1200" dirty="0" err="1">
                <a:solidFill>
                  <a:schemeClr val="tx1"/>
                </a:solidFill>
                <a:effectLst/>
                <a:latin typeface="Arial" panose="020B0604020202020204" pitchFamily="34" charset="0"/>
                <a:ea typeface="+mn-ea"/>
                <a:cs typeface="Arial" panose="020B0604020202020204" pitchFamily="34" charset="0"/>
              </a:rPr>
              <a:t>Acinetobacte</a:t>
            </a:r>
            <a:r>
              <a:rPr lang="nl-NL" sz="1200" kern="1200" dirty="0" err="1">
                <a:solidFill>
                  <a:schemeClr val="tx1"/>
                </a:solidFill>
                <a:effectLst/>
                <a:latin typeface="Arial" panose="020B0604020202020204" pitchFamily="34" charset="0"/>
                <a:ea typeface="+mn-ea"/>
                <a:cs typeface="Arial" panose="020B0604020202020204" pitchFamily="34" charset="0"/>
              </a:rPr>
              <a:t>r</a:t>
            </a:r>
            <a:r>
              <a:rPr lang="nl-NL" sz="1200" kern="1200" dirty="0">
                <a:solidFill>
                  <a:schemeClr val="tx1"/>
                </a:solidFill>
                <a:effectLst/>
                <a:latin typeface="Arial" panose="020B0604020202020204" pitchFamily="34" charset="0"/>
                <a:ea typeface="+mn-ea"/>
                <a:cs typeface="Arial" panose="020B0604020202020204" pitchFamily="34" charset="0"/>
              </a:rPr>
              <a:t> </a:t>
            </a:r>
            <a:r>
              <a:rPr lang="nl-NL" sz="1200" kern="1200" dirty="0" err="1">
                <a:solidFill>
                  <a:schemeClr val="tx1"/>
                </a:solidFill>
                <a:effectLst/>
                <a:latin typeface="Arial" panose="020B0604020202020204" pitchFamily="34" charset="0"/>
                <a:ea typeface="+mn-ea"/>
                <a:cs typeface="Arial" panose="020B0604020202020204" pitchFamily="34" charset="0"/>
              </a:rPr>
              <a:t>spp</a:t>
            </a:r>
            <a:r>
              <a:rPr lang="nl-NL" sz="1200" kern="1200" dirty="0">
                <a:solidFill>
                  <a:schemeClr val="tx1"/>
                </a:solidFill>
                <a:effectLst/>
                <a:latin typeface="Arial" panose="020B0604020202020204" pitchFamily="34" charset="0"/>
                <a:ea typeface="+mn-ea"/>
                <a:cs typeface="Arial" panose="020B0604020202020204" pitchFamily="34" charset="0"/>
              </a:rPr>
              <a:t>. </a:t>
            </a:r>
            <a:endParaRPr lang="fr-BE" dirty="0"/>
          </a:p>
        </p:txBody>
      </p:sp>
      <p:sp>
        <p:nvSpPr>
          <p:cNvPr id="4" name="Espace réservé du numéro de diapositive 3"/>
          <p:cNvSpPr>
            <a:spLocks noGrp="1"/>
          </p:cNvSpPr>
          <p:nvPr>
            <p:ph type="sldNum" sz="quarter" idx="5"/>
          </p:nvPr>
        </p:nvSpPr>
        <p:spPr/>
        <p:txBody>
          <a:bodyPr/>
          <a:lstStyle/>
          <a:p>
            <a:fld id="{5B7CAECF-B278-4B33-856E-C97317773918}" type="slidenum">
              <a:rPr lang="nl-NL" altLang="fr-FR" smtClean="0"/>
              <a:pPr/>
              <a:t>18</a:t>
            </a:fld>
            <a:endParaRPr lang="nl-NL" altLang="fr-FR"/>
          </a:p>
        </p:txBody>
      </p:sp>
    </p:spTree>
    <p:extLst>
      <p:ext uri="{BB962C8B-B14F-4D97-AF65-F5344CB8AC3E}">
        <p14:creationId xmlns:p14="http://schemas.microsoft.com/office/powerpoint/2010/main" val="1186889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NL" sz="1200" kern="1200" dirty="0">
                <a:solidFill>
                  <a:schemeClr val="tx1"/>
                </a:solidFill>
                <a:effectLst/>
                <a:latin typeface="Arial" panose="020B0604020202020204" pitchFamily="34" charset="0"/>
                <a:ea typeface="+mn-ea"/>
                <a:cs typeface="Arial" panose="020B0604020202020204" pitchFamily="34" charset="0"/>
              </a:rPr>
              <a:t>Specifieke aandacht is noodzakelijk voor de reiniging en desinfectie van endoscopen met een bijkomende tangenlift, zoals de </a:t>
            </a:r>
            <a:r>
              <a:rPr lang="nl-NL" sz="1200" kern="1200" dirty="0" err="1">
                <a:solidFill>
                  <a:schemeClr val="tx1"/>
                </a:solidFill>
                <a:effectLst/>
                <a:latin typeface="Arial" panose="020B0604020202020204" pitchFamily="34" charset="0"/>
                <a:ea typeface="+mn-ea"/>
                <a:cs typeface="Arial" panose="020B0604020202020204" pitchFamily="34" charset="0"/>
              </a:rPr>
              <a:t>duodenoscoop</a:t>
            </a:r>
            <a:r>
              <a:rPr lang="nl-NL" sz="1200" kern="1200" dirty="0">
                <a:solidFill>
                  <a:schemeClr val="tx1"/>
                </a:solidFill>
                <a:effectLst/>
                <a:latin typeface="Arial" panose="020B0604020202020204" pitchFamily="34" charset="0"/>
                <a:ea typeface="+mn-ea"/>
                <a:cs typeface="Arial" panose="020B0604020202020204" pitchFamily="34" charset="0"/>
              </a:rPr>
              <a:t> en de lineaire echo-endoscoop. Inderdaad werden recent meerdere haarden van bacteriële </a:t>
            </a:r>
            <a:r>
              <a:rPr lang="nl-NL" sz="1200" kern="1200" dirty="0" err="1">
                <a:solidFill>
                  <a:schemeClr val="tx1"/>
                </a:solidFill>
                <a:effectLst/>
                <a:latin typeface="Arial" panose="020B0604020202020204" pitchFamily="34" charset="0"/>
                <a:ea typeface="+mn-ea"/>
                <a:cs typeface="Arial" panose="020B0604020202020204" pitchFamily="34" charset="0"/>
              </a:rPr>
              <a:t>t.ansmissie</a:t>
            </a:r>
            <a:r>
              <a:rPr lang="nl-NL" sz="1200" kern="1200" dirty="0">
                <a:solidFill>
                  <a:schemeClr val="tx1"/>
                </a:solidFill>
                <a:effectLst/>
                <a:latin typeface="Arial" panose="020B0604020202020204" pitchFamily="34" charset="0"/>
                <a:ea typeface="+mn-ea"/>
                <a:cs typeface="Arial" panose="020B0604020202020204" pitchFamily="34" charset="0"/>
              </a:rPr>
              <a:t> vastgesteld, als gevolg van gecontamineerde </a:t>
            </a:r>
            <a:r>
              <a:rPr lang="nl-NL" sz="1200" kern="1200" dirty="0" err="1">
                <a:solidFill>
                  <a:schemeClr val="tx1"/>
                </a:solidFill>
                <a:effectLst/>
                <a:latin typeface="Arial" panose="020B0604020202020204" pitchFamily="34" charset="0"/>
                <a:ea typeface="+mn-ea"/>
                <a:cs typeface="Arial" panose="020B0604020202020204" pitchFamily="34" charset="0"/>
              </a:rPr>
              <a:t>duodenoscopen</a:t>
            </a:r>
            <a:r>
              <a:rPr lang="nl-NL" sz="1200" kern="1200" dirty="0">
                <a:solidFill>
                  <a:schemeClr val="tx1"/>
                </a:solidFill>
                <a:effectLst/>
                <a:latin typeface="Arial" panose="020B0604020202020204" pitchFamily="34" charset="0"/>
                <a:ea typeface="+mn-ea"/>
                <a:cs typeface="Arial" panose="020B0604020202020204" pitchFamily="34" charset="0"/>
              </a:rPr>
              <a:t>, die tot ernstige en zelfs dodelijke infecties hebben geleid,</a:t>
            </a:r>
            <a:endParaRPr lang="fr-BE" dirty="0"/>
          </a:p>
        </p:txBody>
      </p:sp>
      <p:sp>
        <p:nvSpPr>
          <p:cNvPr id="4" name="Espace réservé du numéro de diapositive 3"/>
          <p:cNvSpPr>
            <a:spLocks noGrp="1"/>
          </p:cNvSpPr>
          <p:nvPr>
            <p:ph type="sldNum" sz="quarter" idx="5"/>
          </p:nvPr>
        </p:nvSpPr>
        <p:spPr/>
        <p:txBody>
          <a:bodyPr/>
          <a:lstStyle/>
          <a:p>
            <a:fld id="{5B7CAECF-B278-4B33-856E-C97317773918}" type="slidenum">
              <a:rPr lang="nl-NL" altLang="fr-FR" smtClean="0"/>
              <a:pPr/>
              <a:t>19</a:t>
            </a:fld>
            <a:endParaRPr lang="nl-NL" altLang="fr-FR"/>
          </a:p>
        </p:txBody>
      </p:sp>
    </p:spTree>
    <p:extLst>
      <p:ext uri="{BB962C8B-B14F-4D97-AF65-F5344CB8AC3E}">
        <p14:creationId xmlns:p14="http://schemas.microsoft.com/office/powerpoint/2010/main" val="1395697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kern="1200" dirty="0">
                <a:solidFill>
                  <a:schemeClr val="tx1"/>
                </a:solidFill>
                <a:effectLst/>
                <a:latin typeface="Arial" panose="020B0604020202020204" pitchFamily="34" charset="0"/>
                <a:ea typeface="+mn-ea"/>
                <a:cs typeface="Arial" panose="020B0604020202020204" pitchFamily="34" charset="0"/>
              </a:rPr>
              <a:t>De tangenlift zit geïntegreerd in de endoscoop en kan niet verwijderd worden. Zowel de tangenlift zelf als de ruimte achter de tangenlift lopen het risico gecontamineerd te blijven na routinematige reiniging en desinfectie. Wetenschappelijke studies door middel van het systematisch kweken van de tangenlift na </a:t>
            </a:r>
            <a:r>
              <a:rPr lang="nl-NL" sz="1200" i="1" kern="1200" dirty="0">
                <a:solidFill>
                  <a:schemeClr val="tx1"/>
                </a:solidFill>
                <a:effectLst/>
                <a:latin typeface="Arial" panose="020B0604020202020204" pitchFamily="34" charset="0"/>
                <a:ea typeface="+mn-ea"/>
                <a:cs typeface="Arial" panose="020B0604020202020204" pitchFamily="34" charset="0"/>
              </a:rPr>
              <a:t>high level</a:t>
            </a:r>
            <a:r>
              <a:rPr lang="nl-NL" sz="1200" kern="1200" dirty="0">
                <a:solidFill>
                  <a:schemeClr val="tx1"/>
                </a:solidFill>
                <a:effectLst/>
                <a:latin typeface="Arial" panose="020B0604020202020204" pitchFamily="34" charset="0"/>
                <a:ea typeface="+mn-ea"/>
                <a:cs typeface="Arial" panose="020B0604020202020204" pitchFamily="34" charset="0"/>
              </a:rPr>
              <a:t> desinfectie van </a:t>
            </a:r>
            <a:r>
              <a:rPr lang="nl-NL" sz="1200" kern="1200" dirty="0" err="1">
                <a:solidFill>
                  <a:schemeClr val="tx1"/>
                </a:solidFill>
                <a:effectLst/>
                <a:latin typeface="Arial" panose="020B0604020202020204" pitchFamily="34" charset="0"/>
                <a:ea typeface="+mn-ea"/>
                <a:cs typeface="Arial" panose="020B0604020202020204" pitchFamily="34" charset="0"/>
              </a:rPr>
              <a:t>duodenoscopen</a:t>
            </a:r>
            <a:r>
              <a:rPr lang="nl-NL" sz="1200" kern="1200" dirty="0">
                <a:solidFill>
                  <a:schemeClr val="tx1"/>
                </a:solidFill>
                <a:effectLst/>
                <a:latin typeface="Arial" panose="020B0604020202020204" pitchFamily="34" charset="0"/>
                <a:ea typeface="+mn-ea"/>
                <a:cs typeface="Arial" panose="020B0604020202020204" pitchFamily="34" charset="0"/>
              </a:rPr>
              <a:t> en lineaire echo-endoscopen tonen positieve bacteriële culturen in ongeveer 5 %. Aangezien hierdoor potentieel pathogene bacteriën kunnen worden overgedragen van de ene patiënt op de andere, werd nagekeken of meer doorgedreven reinigings- en desinfectiemaatregelen noodzakelijk zijn voor endoscopen met een tangenlift.</a:t>
            </a:r>
            <a:endParaRPr lang="fr-BE" sz="1200" kern="1200" dirty="0">
              <a:solidFill>
                <a:schemeClr val="tx1"/>
              </a:solidFill>
              <a:effectLst/>
              <a:latin typeface="Arial" panose="020B0604020202020204" pitchFamily="34" charset="0"/>
              <a:ea typeface="+mn-ea"/>
              <a:cs typeface="Arial" panose="020B0604020202020204" pitchFamily="34" charset="0"/>
            </a:endParaRPr>
          </a:p>
          <a:p>
            <a:endParaRPr lang="nl-NL" sz="1200" kern="1200" dirty="0">
              <a:solidFill>
                <a:schemeClr val="tx1"/>
              </a:solidFill>
              <a:effectLst/>
              <a:latin typeface="Arial" panose="020B0604020202020204" pitchFamily="34" charset="0"/>
              <a:ea typeface="+mn-ea"/>
              <a:cs typeface="Arial" panose="020B0604020202020204" pitchFamily="34" charset="0"/>
            </a:endParaRPr>
          </a:p>
          <a:p>
            <a:r>
              <a:rPr lang="nl-NL" sz="1200" kern="1200" dirty="0">
                <a:solidFill>
                  <a:schemeClr val="tx1"/>
                </a:solidFill>
                <a:effectLst/>
                <a:latin typeface="Arial" panose="020B0604020202020204" pitchFamily="34" charset="0"/>
                <a:ea typeface="+mn-ea"/>
                <a:cs typeface="Arial" panose="020B0604020202020204" pitchFamily="34" charset="0"/>
              </a:rPr>
              <a:t>Onderstaande bijkomende maatregelen worden sterk aanbevolen:</a:t>
            </a:r>
            <a:r>
              <a:rPr lang="fr-BE" sz="1200" kern="120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rigoureuze opvolging van de procedure van manuele reiniging en machinale desinfectie (volgens de richtlijnen van de endoscopen fabrikant),</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specifieke reiniging (met de correcte borstels) van de tangenlift,</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systematische surveillance van endoscopen door middel van geregelde microbiële culturen: min  keer per jaar.</a:t>
            </a:r>
            <a:endParaRPr lang="fr-BE" sz="1200" kern="1200" dirty="0">
              <a:solidFill>
                <a:schemeClr val="tx1"/>
              </a:solidFill>
              <a:effectLst/>
              <a:latin typeface="Arial" panose="020B0604020202020204" pitchFamily="34" charset="0"/>
              <a:ea typeface="+mn-ea"/>
              <a:cs typeface="Arial" panose="020B0604020202020204" pitchFamily="34" charset="0"/>
            </a:endParaRPr>
          </a:p>
          <a:p>
            <a:r>
              <a:rPr lang="nl-NL" sz="1200" kern="1200" dirty="0">
                <a:solidFill>
                  <a:schemeClr val="tx1"/>
                </a:solidFill>
                <a:effectLst/>
                <a:latin typeface="Arial" panose="020B0604020202020204" pitchFamily="34" charset="0"/>
                <a:ea typeface="+mn-ea"/>
                <a:cs typeface="Arial" panose="020B0604020202020204" pitchFamily="34" charset="0"/>
              </a:rPr>
              <a:t> </a:t>
            </a:r>
            <a:endParaRPr lang="fr-BE" sz="1200" kern="1200" dirty="0">
              <a:solidFill>
                <a:schemeClr val="tx1"/>
              </a:solidFill>
              <a:effectLst/>
              <a:latin typeface="Arial" panose="020B0604020202020204" pitchFamily="34" charset="0"/>
              <a:ea typeface="+mn-ea"/>
              <a:cs typeface="Arial" panose="020B0604020202020204" pitchFamily="34" charset="0"/>
            </a:endParaRPr>
          </a:p>
          <a:p>
            <a:endParaRPr lang="fr-BE" dirty="0"/>
          </a:p>
        </p:txBody>
      </p:sp>
      <p:sp>
        <p:nvSpPr>
          <p:cNvPr id="4" name="Espace réservé du numéro de diapositive 3"/>
          <p:cNvSpPr>
            <a:spLocks noGrp="1"/>
          </p:cNvSpPr>
          <p:nvPr>
            <p:ph type="sldNum" sz="quarter" idx="5"/>
          </p:nvPr>
        </p:nvSpPr>
        <p:spPr/>
        <p:txBody>
          <a:bodyPr/>
          <a:lstStyle/>
          <a:p>
            <a:fld id="{5B7CAECF-B278-4B33-856E-C97317773918}" type="slidenum">
              <a:rPr lang="nl-NL" altLang="fr-FR" smtClean="0"/>
              <a:pPr/>
              <a:t>20</a:t>
            </a:fld>
            <a:endParaRPr lang="nl-NL" altLang="fr-FR"/>
          </a:p>
        </p:txBody>
      </p:sp>
    </p:spTree>
    <p:extLst>
      <p:ext uri="{BB962C8B-B14F-4D97-AF65-F5344CB8AC3E}">
        <p14:creationId xmlns:p14="http://schemas.microsoft.com/office/powerpoint/2010/main" val="60437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Het </a:t>
            </a:r>
            <a:r>
              <a:rPr lang="fr-BE" dirty="0" err="1"/>
              <a:t>gaat</a:t>
            </a:r>
            <a:r>
              <a:rPr lang="fr-BE" dirty="0"/>
              <a:t> over </a:t>
            </a:r>
            <a:r>
              <a:rPr lang="fr-BE" dirty="0" err="1"/>
              <a:t>endoscopen</a:t>
            </a:r>
            <a:r>
              <a:rPr lang="fr-BE" dirty="0"/>
              <a:t> </a:t>
            </a:r>
            <a:r>
              <a:rPr lang="fr-BE" dirty="0" err="1"/>
              <a:t>endoscavitaire</a:t>
            </a:r>
            <a:r>
              <a:rPr lang="fr-BE" dirty="0"/>
              <a:t>, </a:t>
            </a:r>
            <a:r>
              <a:rPr lang="fr-BE" dirty="0" err="1"/>
              <a:t>warmtegevoelige</a:t>
            </a:r>
            <a:r>
              <a:rPr lang="fr-BE" dirty="0"/>
              <a:t> met </a:t>
            </a:r>
            <a:r>
              <a:rPr lang="fr-BE" dirty="0" err="1"/>
              <a:t>werkkanaal</a:t>
            </a:r>
            <a:r>
              <a:rPr lang="fr-BE"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kern="1200" dirty="0">
                <a:solidFill>
                  <a:schemeClr val="tx1"/>
                </a:solidFill>
                <a:effectLst/>
                <a:latin typeface="Arial" panose="020B0604020202020204" pitchFamily="34" charset="0"/>
                <a:ea typeface="+mn-ea"/>
                <a:cs typeface="Arial" panose="020B0604020202020204" pitchFamily="34" charset="0"/>
              </a:rPr>
              <a:t>De term “</a:t>
            </a:r>
            <a:r>
              <a:rPr lang="nl-NL" sz="1200" kern="1200" dirty="0" err="1">
                <a:solidFill>
                  <a:schemeClr val="tx1"/>
                </a:solidFill>
                <a:effectLst/>
                <a:latin typeface="Arial" panose="020B0604020202020204" pitchFamily="34" charset="0"/>
                <a:ea typeface="+mn-ea"/>
                <a:cs typeface="Arial" panose="020B0604020202020204" pitchFamily="34" charset="0"/>
              </a:rPr>
              <a:t>endocavitair</a:t>
            </a:r>
            <a:r>
              <a:rPr lang="nl-NL" sz="1200" kern="1200" dirty="0">
                <a:solidFill>
                  <a:schemeClr val="tx1"/>
                </a:solidFill>
                <a:effectLst/>
                <a:latin typeface="Arial" panose="020B0604020202020204" pitchFamily="34" charset="0"/>
                <a:ea typeface="+mn-ea"/>
                <a:cs typeface="Arial" panose="020B0604020202020204" pitchFamily="34" charset="0"/>
              </a:rPr>
              <a:t>” in deze aanbevelingen slaat enkel op endoscopen die via de natuurlijke toegangswegen het lichaam binnen gebracht worden. De endoscopen die bijvoorbeeld worden gebruikt voor laparoscopie of thoracoscopie vallen niet onder deze aanbevelingen.</a:t>
            </a:r>
            <a:endParaRPr lang="fr-BE" sz="1200" kern="1200" dirty="0">
              <a:solidFill>
                <a:schemeClr val="tx1"/>
              </a:solidFill>
              <a:effectLst/>
              <a:latin typeface="Arial" panose="020B0604020202020204" pitchFamily="34" charset="0"/>
              <a:ea typeface="+mn-ea"/>
              <a:cs typeface="Arial" panose="020B0604020202020204" pitchFamily="34" charset="0"/>
            </a:endParaRPr>
          </a:p>
          <a:p>
            <a:endParaRPr lang="fr-B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kern="1200" dirty="0">
                <a:solidFill>
                  <a:schemeClr val="tx1"/>
                </a:solidFill>
                <a:effectLst/>
                <a:latin typeface="Arial" panose="020B0604020202020204" pitchFamily="34" charset="0"/>
                <a:ea typeface="+mn-ea"/>
                <a:cs typeface="Arial" panose="020B0604020202020204" pitchFamily="34" charset="0"/>
              </a:rPr>
              <a:t>Voor de meeste warmtegevoelige endoscopen met werkkanaal volstaat een </a:t>
            </a:r>
            <a:r>
              <a:rPr lang="nl-NL" sz="1200" i="1" kern="1200" dirty="0">
                <a:solidFill>
                  <a:schemeClr val="tx1"/>
                </a:solidFill>
                <a:effectLst/>
                <a:latin typeface="Arial" panose="020B0604020202020204" pitchFamily="34" charset="0"/>
                <a:ea typeface="+mn-ea"/>
                <a:cs typeface="Arial" panose="020B0604020202020204" pitchFamily="34" charset="0"/>
              </a:rPr>
              <a:t>high level</a:t>
            </a:r>
            <a:r>
              <a:rPr lang="nl-NL" sz="1200" kern="1200" dirty="0">
                <a:solidFill>
                  <a:schemeClr val="tx1"/>
                </a:solidFill>
                <a:effectLst/>
                <a:latin typeface="Arial" panose="020B0604020202020204" pitchFamily="34" charset="0"/>
                <a:ea typeface="+mn-ea"/>
                <a:cs typeface="Arial" panose="020B0604020202020204" pitchFamily="34" charset="0"/>
              </a:rPr>
              <a:t> desinfectie. Er zijn echter warmtegevoelige endoscopen met werkkanaal die steriel moeten zijn wanneer ze worden gebruikt in steriele holtes. In dit geval is sterilisatie vereist, met name door het gebruik van waterstofperoxide. De fabrikant van de warmtegevoelige endoscoop met werkkanaal, i.s.m. de fabrikant van de sterilisator, dienen de gebruiker de garantie te bieden dat waterstofperoxydesterilisatie mogelijk is (“</a:t>
            </a:r>
            <a:r>
              <a:rPr lang="nl-NL" sz="1200" i="1" kern="1200" dirty="0" err="1">
                <a:solidFill>
                  <a:schemeClr val="tx1"/>
                </a:solidFill>
                <a:effectLst/>
                <a:latin typeface="Arial" panose="020B0604020202020204" pitchFamily="34" charset="0"/>
                <a:ea typeface="+mn-ea"/>
                <a:cs typeface="Arial" panose="020B0604020202020204" pitchFamily="34" charset="0"/>
              </a:rPr>
              <a:t>Good</a:t>
            </a:r>
            <a:r>
              <a:rPr lang="nl-NL" sz="1200" i="1" kern="1200" dirty="0">
                <a:solidFill>
                  <a:schemeClr val="tx1"/>
                </a:solidFill>
                <a:effectLst/>
                <a:latin typeface="Arial" panose="020B0604020202020204" pitchFamily="34" charset="0"/>
                <a:ea typeface="+mn-ea"/>
                <a:cs typeface="Arial" panose="020B0604020202020204" pitchFamily="34" charset="0"/>
              </a:rPr>
              <a:t> </a:t>
            </a:r>
            <a:r>
              <a:rPr lang="nl-NL" sz="1200" i="1" kern="1200" dirty="0" err="1">
                <a:solidFill>
                  <a:schemeClr val="tx1"/>
                </a:solidFill>
                <a:effectLst/>
                <a:latin typeface="Arial" panose="020B0604020202020204" pitchFamily="34" charset="0"/>
                <a:ea typeface="+mn-ea"/>
                <a:cs typeface="Arial" panose="020B0604020202020204" pitchFamily="34" charset="0"/>
              </a:rPr>
              <a:t>practices</a:t>
            </a:r>
            <a:r>
              <a:rPr lang="nl-NL" sz="1200" kern="1200" dirty="0">
                <a:solidFill>
                  <a:schemeClr val="tx1"/>
                </a:solidFill>
                <a:effectLst/>
                <a:latin typeface="Arial" panose="020B0604020202020204" pitchFamily="34" charset="0"/>
                <a:ea typeface="+mn-ea"/>
                <a:cs typeface="Arial" panose="020B0604020202020204" pitchFamily="34" charset="0"/>
              </a:rPr>
              <a:t> voor sterilisatie van medische hulpmiddelen”, (HGR 9256, 2017)).</a:t>
            </a:r>
            <a:endParaRPr lang="fr-BE" sz="1200" kern="1200" dirty="0">
              <a:solidFill>
                <a:schemeClr val="tx1"/>
              </a:solidFill>
              <a:effectLst/>
              <a:latin typeface="Arial" panose="020B0604020202020204" pitchFamily="34" charset="0"/>
              <a:ea typeface="+mn-ea"/>
              <a:cs typeface="Arial" panose="020B0604020202020204" pitchFamily="34" charset="0"/>
            </a:endParaRPr>
          </a:p>
          <a:p>
            <a:endParaRPr lang="fr-BE" dirty="0"/>
          </a:p>
        </p:txBody>
      </p:sp>
      <p:sp>
        <p:nvSpPr>
          <p:cNvPr id="4" name="Espace réservé du numéro de diapositive 3"/>
          <p:cNvSpPr>
            <a:spLocks noGrp="1"/>
          </p:cNvSpPr>
          <p:nvPr>
            <p:ph type="sldNum" sz="quarter" idx="5"/>
          </p:nvPr>
        </p:nvSpPr>
        <p:spPr/>
        <p:txBody>
          <a:bodyPr/>
          <a:lstStyle/>
          <a:p>
            <a:fld id="{5B7CAECF-B278-4B33-856E-C97317773918}" type="slidenum">
              <a:rPr lang="nl-NL" altLang="fr-FR" smtClean="0"/>
              <a:pPr/>
              <a:t>3</a:t>
            </a:fld>
            <a:endParaRPr lang="nl-NL" altLang="fr-FR"/>
          </a:p>
        </p:txBody>
      </p:sp>
    </p:spTree>
    <p:extLst>
      <p:ext uri="{BB962C8B-B14F-4D97-AF65-F5344CB8AC3E}">
        <p14:creationId xmlns:p14="http://schemas.microsoft.com/office/powerpoint/2010/main" val="3915943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err="1"/>
              <a:t>We</a:t>
            </a:r>
            <a:r>
              <a:rPr lang="fr-BE" dirty="0"/>
              <a:t> </a:t>
            </a:r>
            <a:r>
              <a:rPr lang="fr-BE" dirty="0" err="1"/>
              <a:t>beeindigt</a:t>
            </a:r>
            <a:r>
              <a:rPr lang="fr-BE" dirty="0"/>
              <a:t> met het </a:t>
            </a:r>
            <a:r>
              <a:rPr lang="fr-BE" dirty="0" err="1"/>
              <a:t>hoofdstuk</a:t>
            </a:r>
            <a:r>
              <a:rPr lang="fr-BE" dirty="0"/>
              <a:t> rond </a:t>
            </a:r>
            <a:r>
              <a:rPr lang="fr-BE" dirty="0" err="1"/>
              <a:t>reiniging</a:t>
            </a:r>
            <a:r>
              <a:rPr lang="fr-BE" dirty="0"/>
              <a:t>, </a:t>
            </a:r>
            <a:r>
              <a:rPr lang="fr-BE" dirty="0" err="1"/>
              <a:t>desinfecteie</a:t>
            </a:r>
            <a:r>
              <a:rPr lang="fr-BE" dirty="0"/>
              <a:t> of </a:t>
            </a:r>
            <a:r>
              <a:rPr lang="fr-BE" dirty="0" err="1"/>
              <a:t>sterilisatie</a:t>
            </a:r>
            <a:r>
              <a:rPr lang="fr-BE" dirty="0"/>
              <a:t> van </a:t>
            </a:r>
            <a:r>
              <a:rPr lang="fr-BE" dirty="0" err="1"/>
              <a:t>hulpmiddelen</a:t>
            </a:r>
            <a:r>
              <a:rPr lang="fr-BE" dirty="0"/>
              <a:t>.</a:t>
            </a:r>
          </a:p>
        </p:txBody>
      </p:sp>
      <p:sp>
        <p:nvSpPr>
          <p:cNvPr id="4" name="Espace réservé du numéro de diapositive 3"/>
          <p:cNvSpPr>
            <a:spLocks noGrp="1"/>
          </p:cNvSpPr>
          <p:nvPr>
            <p:ph type="sldNum" sz="quarter" idx="5"/>
          </p:nvPr>
        </p:nvSpPr>
        <p:spPr/>
        <p:txBody>
          <a:bodyPr/>
          <a:lstStyle/>
          <a:p>
            <a:fld id="{5B7CAECF-B278-4B33-856E-C97317773918}" type="slidenum">
              <a:rPr lang="nl-NL" altLang="fr-FR" smtClean="0"/>
              <a:pPr/>
              <a:t>21</a:t>
            </a:fld>
            <a:endParaRPr lang="nl-NL" altLang="fr-FR"/>
          </a:p>
        </p:txBody>
      </p:sp>
    </p:spTree>
    <p:extLst>
      <p:ext uri="{BB962C8B-B14F-4D97-AF65-F5344CB8AC3E}">
        <p14:creationId xmlns:p14="http://schemas.microsoft.com/office/powerpoint/2010/main" val="2564141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BE" sz="1200" kern="1200" dirty="0" err="1">
                <a:solidFill>
                  <a:schemeClr val="tx1"/>
                </a:solidFill>
                <a:effectLst/>
                <a:latin typeface="Arial" panose="020B0604020202020204" pitchFamily="34" charset="0"/>
                <a:ea typeface="+mn-ea"/>
                <a:cs typeface="Arial" panose="020B0604020202020204" pitchFamily="34" charset="0"/>
              </a:rPr>
              <a:t>Verschillende</a:t>
            </a:r>
            <a:r>
              <a:rPr lang="fr-BE" sz="1200" kern="1200" dirty="0">
                <a:solidFill>
                  <a:schemeClr val="tx1"/>
                </a:solidFill>
                <a:effectLst/>
                <a:latin typeface="Arial" panose="020B0604020202020204" pitchFamily="34" charset="0"/>
                <a:ea typeface="+mn-ea"/>
                <a:cs typeface="Arial" panose="020B0604020202020204" pitchFamily="34" charset="0"/>
              </a:rPr>
              <a:t> type van </a:t>
            </a:r>
            <a:r>
              <a:rPr lang="fr-BE" sz="1200" kern="1200" dirty="0" err="1">
                <a:solidFill>
                  <a:schemeClr val="tx1"/>
                </a:solidFill>
                <a:effectLst/>
                <a:latin typeface="Arial" panose="020B0604020202020204" pitchFamily="34" charset="0"/>
                <a:ea typeface="+mn-ea"/>
                <a:cs typeface="Arial" panose="020B0604020202020204" pitchFamily="34" charset="0"/>
              </a:rPr>
              <a:t>hulpmiddelen</a:t>
            </a:r>
            <a:r>
              <a:rPr lang="fr-BE" sz="1200" kern="1200" dirty="0">
                <a:solidFill>
                  <a:schemeClr val="tx1"/>
                </a:solidFill>
                <a:effectLst/>
                <a:latin typeface="Arial" panose="020B0604020202020204" pitchFamily="34" charset="0"/>
                <a:ea typeface="+mn-ea"/>
                <a:cs typeface="Arial" panose="020B0604020202020204" pitchFamily="34" charset="0"/>
              </a:rPr>
              <a:t> </a:t>
            </a:r>
            <a:r>
              <a:rPr lang="fr-BE" sz="1200" kern="1200" dirty="0" err="1">
                <a:solidFill>
                  <a:schemeClr val="tx1"/>
                </a:solidFill>
                <a:effectLst/>
                <a:latin typeface="Arial" panose="020B0604020202020204" pitchFamily="34" charset="0"/>
                <a:ea typeface="+mn-ea"/>
                <a:cs typeface="Arial" panose="020B0604020202020204" pitchFamily="34" charset="0"/>
              </a:rPr>
              <a:t>zijn</a:t>
            </a:r>
            <a:r>
              <a:rPr lang="fr-BE" sz="1200" kern="1200" dirty="0">
                <a:solidFill>
                  <a:schemeClr val="tx1"/>
                </a:solidFill>
                <a:effectLst/>
                <a:latin typeface="Arial" panose="020B0604020202020204" pitchFamily="34" charset="0"/>
                <a:ea typeface="+mn-ea"/>
                <a:cs typeface="Arial" panose="020B0604020202020204" pitchFamily="34" charset="0"/>
              </a:rPr>
              <a:t> </a:t>
            </a:r>
            <a:r>
              <a:rPr lang="fr-BE" sz="1200" kern="1200" dirty="0" err="1">
                <a:solidFill>
                  <a:schemeClr val="tx1"/>
                </a:solidFill>
                <a:effectLst/>
                <a:latin typeface="Arial" panose="020B0604020202020204" pitchFamily="34" charset="0"/>
                <a:ea typeface="+mn-ea"/>
                <a:cs typeface="Arial" panose="020B0604020202020204" pitchFamily="34" charset="0"/>
              </a:rPr>
              <a:t>bij</a:t>
            </a:r>
            <a:r>
              <a:rPr lang="fr-BE" sz="1200" kern="1200" dirty="0">
                <a:solidFill>
                  <a:schemeClr val="tx1"/>
                </a:solidFill>
                <a:effectLst/>
                <a:latin typeface="Arial" panose="020B0604020202020204" pitchFamily="34" charset="0"/>
                <a:ea typeface="+mn-ea"/>
                <a:cs typeface="Arial" panose="020B0604020202020204" pitchFamily="34" charset="0"/>
              </a:rPr>
              <a:t> endoscopie </a:t>
            </a:r>
            <a:r>
              <a:rPr lang="fr-BE" sz="1200" kern="1200" dirty="0" err="1">
                <a:solidFill>
                  <a:schemeClr val="tx1"/>
                </a:solidFill>
                <a:effectLst/>
                <a:latin typeface="Arial" panose="020B0604020202020204" pitchFamily="34" charset="0"/>
                <a:ea typeface="+mn-ea"/>
                <a:cs typeface="Arial" panose="020B0604020202020204" pitchFamily="34" charset="0"/>
              </a:rPr>
              <a:t>gebruiken</a:t>
            </a:r>
            <a:r>
              <a:rPr lang="fr-BE" sz="1200" kern="1200" dirty="0">
                <a:solidFill>
                  <a:schemeClr val="tx1"/>
                </a:solidFill>
                <a:effectLst/>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fr-BE" sz="1200" kern="1200" dirty="0">
                <a:solidFill>
                  <a:schemeClr val="tx1"/>
                </a:solidFill>
                <a:effectLst/>
                <a:latin typeface="Arial" panose="020B0604020202020204" pitchFamily="34" charset="0"/>
                <a:ea typeface="+mn-ea"/>
                <a:cs typeface="Arial" panose="020B0604020202020204" pitchFamily="34" charset="0"/>
              </a:rPr>
              <a:t>In </a:t>
            </a:r>
            <a:r>
              <a:rPr lang="nl-NL" sz="1200" b="0" kern="1200" dirty="0">
                <a:solidFill>
                  <a:schemeClr val="tx1"/>
                </a:solidFill>
                <a:effectLst/>
                <a:latin typeface="Arial" panose="020B0604020202020204" pitchFamily="34" charset="0"/>
                <a:ea typeface="+mn-ea"/>
                <a:cs typeface="Arial" panose="020B0604020202020204" pitchFamily="34" charset="0"/>
              </a:rPr>
              <a:t>het algemeen beveelt de HGR eenmalig gebruik aan, met name voor</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200" b="0" kern="1200" dirty="0">
                <a:solidFill>
                  <a:schemeClr val="tx1"/>
                </a:solidFill>
                <a:effectLst/>
                <a:latin typeface="Arial" panose="020B0604020202020204" pitchFamily="34" charset="0"/>
                <a:ea typeface="+mn-ea"/>
                <a:cs typeface="Arial" panose="020B0604020202020204" pitchFamily="34" charset="0"/>
              </a:rPr>
              <a:t>Hulpmiddelen voor </a:t>
            </a:r>
            <a:r>
              <a:rPr lang="nl-NL" sz="1200" b="0" kern="1200" dirty="0" err="1">
                <a:solidFill>
                  <a:schemeClr val="tx1"/>
                </a:solidFill>
                <a:effectLst/>
                <a:latin typeface="Arial" panose="020B0604020202020204" pitchFamily="34" charset="0"/>
                <a:ea typeface="+mn-ea"/>
                <a:cs typeface="Arial" panose="020B0604020202020204" pitchFamily="34" charset="0"/>
              </a:rPr>
              <a:t>endotherapie</a:t>
            </a:r>
            <a:r>
              <a:rPr lang="nl-NL" sz="1200" b="0" kern="1200" dirty="0">
                <a:solidFill>
                  <a:schemeClr val="tx1"/>
                </a:solidFill>
                <a:effectLst/>
                <a:latin typeface="Arial" panose="020B0604020202020204" pitchFamily="34" charset="0"/>
                <a:ea typeface="+mn-ea"/>
                <a:cs typeface="Arial" panose="020B0604020202020204" pitchFamily="34" charset="0"/>
              </a:rPr>
              <a:t> (interventiematerialen)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200" b="0" kern="1200" dirty="0">
                <a:solidFill>
                  <a:schemeClr val="tx1"/>
                </a:solidFill>
                <a:effectLst/>
                <a:latin typeface="Arial" panose="020B0604020202020204" pitchFamily="34" charset="0"/>
                <a:ea typeface="+mn-ea"/>
                <a:cs typeface="Arial" panose="020B0604020202020204" pitchFamily="34" charset="0"/>
              </a:rPr>
              <a:t>Endoscopische accessoires zoals ventielen, doppen, bijtringen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200" b="0" kern="1200" dirty="0">
                <a:solidFill>
                  <a:schemeClr val="tx1"/>
                </a:solidFill>
                <a:effectLst/>
                <a:latin typeface="Arial" panose="020B0604020202020204" pitchFamily="34" charset="0"/>
                <a:ea typeface="+mn-ea"/>
                <a:cs typeface="Arial" panose="020B0604020202020204" pitchFamily="34" charset="0"/>
              </a:rPr>
              <a:t>Aspiratieslang</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200" b="0" kern="1200" dirty="0">
                <a:solidFill>
                  <a:schemeClr val="tx1"/>
                </a:solidFill>
                <a:effectLst/>
                <a:latin typeface="Arial" panose="020B0604020202020204" pitchFamily="34" charset="0"/>
                <a:ea typeface="+mn-ea"/>
                <a:cs typeface="Arial" panose="020B0604020202020204" pitchFamily="34" charset="0"/>
              </a:rPr>
              <a:t>Borstels gebruikt voor de reiniging van hulpmiddelen.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B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b="0" kern="1200" dirty="0">
                <a:solidFill>
                  <a:schemeClr val="tx1"/>
                </a:solidFill>
                <a:effectLst/>
                <a:latin typeface="Arial" panose="020B0604020202020204" pitchFamily="34" charset="0"/>
                <a:ea typeface="+mn-ea"/>
                <a:cs typeface="Arial" panose="020B0604020202020204" pitchFamily="34" charset="0"/>
              </a:rPr>
              <a:t>Als eenmalig gebruik niet mogelijk is, moeten de voorschriften van de fabrikant worden opgevolgd.</a:t>
            </a:r>
            <a:endParaRPr lang="fr-BE" dirty="0"/>
          </a:p>
        </p:txBody>
      </p:sp>
      <p:sp>
        <p:nvSpPr>
          <p:cNvPr id="4" name="Espace réservé du numéro de diapositive 3"/>
          <p:cNvSpPr>
            <a:spLocks noGrp="1"/>
          </p:cNvSpPr>
          <p:nvPr>
            <p:ph type="sldNum" sz="quarter" idx="5"/>
          </p:nvPr>
        </p:nvSpPr>
        <p:spPr/>
        <p:txBody>
          <a:bodyPr/>
          <a:lstStyle/>
          <a:p>
            <a:fld id="{5B7CAECF-B278-4B33-856E-C97317773918}" type="slidenum">
              <a:rPr lang="nl-NL" altLang="fr-FR" smtClean="0"/>
              <a:pPr/>
              <a:t>22</a:t>
            </a:fld>
            <a:endParaRPr lang="nl-NL" altLang="fr-FR"/>
          </a:p>
        </p:txBody>
      </p:sp>
    </p:spTree>
    <p:extLst>
      <p:ext uri="{BB962C8B-B14F-4D97-AF65-F5344CB8AC3E}">
        <p14:creationId xmlns:p14="http://schemas.microsoft.com/office/powerpoint/2010/main" val="373491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kern="1200" dirty="0">
                <a:solidFill>
                  <a:schemeClr val="tx1"/>
                </a:solidFill>
                <a:effectLst/>
                <a:latin typeface="Arial" panose="020B0604020202020204" pitchFamily="34" charset="0"/>
                <a:ea typeface="+mn-ea"/>
                <a:cs typeface="Arial" panose="020B0604020202020204" pitchFamily="34" charset="0"/>
              </a:rPr>
              <a:t>De tabel bevat enkele voorbeelden van betrokken endoscopen volgens de dienst waar ze worden gebruikt.</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kern="1200" dirty="0">
                <a:solidFill>
                  <a:schemeClr val="tx1"/>
                </a:solidFill>
                <a:effectLst/>
                <a:latin typeface="Arial" panose="020B0604020202020204" pitchFamily="34" charset="0"/>
                <a:ea typeface="+mn-ea"/>
                <a:cs typeface="Arial" panose="020B0604020202020204" pitchFamily="34" charset="0"/>
              </a:rPr>
              <a:t>Het is mogelijk dat er na de publicatie van deze aanbevelingen nieuwe types endoscopen op de markt zullen komen voor de beroepsbeoefenaars in de gezondheidszorg. Voor alle nieuwe endoscopen is het nodig om te bepalen of ze kunnen worden ondergebracht in een van de categorieën van instrumenten/toestellen en om er dus </a:t>
            </a:r>
            <a:r>
              <a:rPr lang="nl-NL" sz="1200" i="1" kern="1200" dirty="0">
                <a:solidFill>
                  <a:schemeClr val="tx1"/>
                </a:solidFill>
                <a:effectLst/>
                <a:latin typeface="Arial" panose="020B0604020202020204" pitchFamily="34" charset="0"/>
                <a:ea typeface="+mn-ea"/>
                <a:cs typeface="Arial" panose="020B0604020202020204" pitchFamily="34" charset="0"/>
              </a:rPr>
              <a:t>a fortiori</a:t>
            </a:r>
            <a:r>
              <a:rPr lang="nl-NL" sz="1200" kern="1200" dirty="0">
                <a:solidFill>
                  <a:schemeClr val="tx1"/>
                </a:solidFill>
                <a:effectLst/>
                <a:latin typeface="Arial" panose="020B0604020202020204" pitchFamily="34" charset="0"/>
                <a:ea typeface="+mn-ea"/>
                <a:cs typeface="Arial" panose="020B0604020202020204" pitchFamily="34" charset="0"/>
              </a:rPr>
              <a:t> de adequate behandeling toe te passen. Anders moeten de voorschriften van de fabrikant worden gevolgd.</a:t>
            </a:r>
            <a:endParaRPr lang="fr-BE" sz="1200" kern="1200" dirty="0">
              <a:solidFill>
                <a:schemeClr val="tx1"/>
              </a:solidFill>
              <a:effectLst/>
              <a:latin typeface="Arial" panose="020B0604020202020204" pitchFamily="34" charset="0"/>
              <a:ea typeface="+mn-ea"/>
              <a:cs typeface="Arial" panose="020B0604020202020204" pitchFamily="34" charset="0"/>
            </a:endParaRPr>
          </a:p>
          <a:p>
            <a:endParaRPr lang="fr-BE" dirty="0"/>
          </a:p>
        </p:txBody>
      </p:sp>
      <p:sp>
        <p:nvSpPr>
          <p:cNvPr id="4" name="Espace réservé du numéro de diapositive 3"/>
          <p:cNvSpPr>
            <a:spLocks noGrp="1"/>
          </p:cNvSpPr>
          <p:nvPr>
            <p:ph type="sldNum" sz="quarter" idx="5"/>
          </p:nvPr>
        </p:nvSpPr>
        <p:spPr/>
        <p:txBody>
          <a:bodyPr/>
          <a:lstStyle/>
          <a:p>
            <a:fld id="{5B7CAECF-B278-4B33-856E-C97317773918}" type="slidenum">
              <a:rPr lang="nl-NL" altLang="fr-FR" smtClean="0"/>
              <a:pPr/>
              <a:t>4</a:t>
            </a:fld>
            <a:endParaRPr lang="nl-NL" altLang="fr-FR"/>
          </a:p>
        </p:txBody>
      </p:sp>
    </p:spTree>
    <p:extLst>
      <p:ext uri="{BB962C8B-B14F-4D97-AF65-F5344CB8AC3E}">
        <p14:creationId xmlns:p14="http://schemas.microsoft.com/office/powerpoint/2010/main" val="3748671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err="1">
                <a:solidFill>
                  <a:schemeClr val="tx1"/>
                </a:solidFill>
                <a:effectLst/>
                <a:latin typeface="Arial" panose="020B0604020202020204" pitchFamily="34" charset="0"/>
                <a:ea typeface="+mn-ea"/>
                <a:cs typeface="Arial" panose="020B0604020202020204" pitchFamily="34" charset="0"/>
              </a:rPr>
              <a:t>Deze</a:t>
            </a:r>
            <a:r>
              <a:rPr lang="fr-FR" sz="1200" kern="1200" dirty="0">
                <a:solidFill>
                  <a:schemeClr val="tx1"/>
                </a:solidFill>
                <a:effectLst/>
                <a:latin typeface="Arial" panose="020B0604020202020204" pitchFamily="34" charset="0"/>
                <a:ea typeface="+mn-ea"/>
                <a:cs typeface="Arial" panose="020B0604020202020204" pitchFamily="34" charset="0"/>
              </a:rPr>
              <a:t> </a:t>
            </a:r>
            <a:r>
              <a:rPr lang="fr-FR" sz="1200" kern="1200" dirty="0" err="1">
                <a:solidFill>
                  <a:schemeClr val="tx1"/>
                </a:solidFill>
                <a:effectLst/>
                <a:latin typeface="Arial" panose="020B0604020202020204" pitchFamily="34" charset="0"/>
                <a:ea typeface="+mn-ea"/>
                <a:cs typeface="Arial" panose="020B0604020202020204" pitchFamily="34" charset="0"/>
              </a:rPr>
              <a:t>deel</a:t>
            </a:r>
            <a:r>
              <a:rPr lang="fr-FR" sz="1200" kern="1200" dirty="0">
                <a:solidFill>
                  <a:schemeClr val="tx1"/>
                </a:solidFill>
                <a:effectLst/>
                <a:latin typeface="Arial" panose="020B0604020202020204" pitchFamily="34" charset="0"/>
                <a:ea typeface="+mn-ea"/>
                <a:cs typeface="Arial" panose="020B0604020202020204" pitchFamily="34" charset="0"/>
              </a:rPr>
              <a:t> </a:t>
            </a:r>
            <a:r>
              <a:rPr lang="fr-FR" sz="1200" kern="1200" dirty="0" err="1">
                <a:solidFill>
                  <a:schemeClr val="tx1"/>
                </a:solidFill>
                <a:effectLst/>
                <a:latin typeface="Arial" panose="020B0604020202020204" pitchFamily="34" charset="0"/>
                <a:ea typeface="+mn-ea"/>
                <a:cs typeface="Arial" panose="020B0604020202020204" pitchFamily="34" charset="0"/>
              </a:rPr>
              <a:t>beschrift</a:t>
            </a:r>
            <a:r>
              <a:rPr lang="fr-FR" sz="1200" kern="1200" dirty="0">
                <a:solidFill>
                  <a:schemeClr val="tx1"/>
                </a:solidFill>
                <a:effectLst/>
                <a:latin typeface="Arial" panose="020B0604020202020204" pitchFamily="34" charset="0"/>
                <a:ea typeface="+mn-ea"/>
                <a:cs typeface="Arial" panose="020B0604020202020204" pitchFamily="34" charset="0"/>
              </a:rPr>
              <a:t> de p</a:t>
            </a:r>
            <a:r>
              <a:rPr lang="nl-NL" sz="1200" kern="1200" dirty="0" err="1">
                <a:solidFill>
                  <a:schemeClr val="tx1"/>
                </a:solidFill>
                <a:effectLst/>
                <a:latin typeface="Arial" panose="020B0604020202020204" pitchFamily="34" charset="0"/>
                <a:ea typeface="+mn-ea"/>
                <a:cs typeface="Arial" panose="020B0604020202020204" pitchFamily="34" charset="0"/>
              </a:rPr>
              <a:t>rimair</a:t>
            </a:r>
            <a:r>
              <a:rPr lang="nl-NL" sz="1200" kern="1200" dirty="0">
                <a:solidFill>
                  <a:schemeClr val="tx1"/>
                </a:solidFill>
                <a:effectLst/>
                <a:latin typeface="Arial" panose="020B0604020202020204" pitchFamily="34" charset="0"/>
                <a:ea typeface="+mn-ea"/>
                <a:cs typeface="Arial" panose="020B0604020202020204" pitchFamily="34" charset="0"/>
              </a:rPr>
              <a:t> proces reiniging en desinfectie warmtegevoelige endoscoop met werkkanaal van een gedesinfecteerde endoscoop tot het droogproces en de opslag van de endoscoop</a:t>
            </a:r>
            <a:endParaRPr lang="fr-BE" dirty="0"/>
          </a:p>
        </p:txBody>
      </p:sp>
      <p:sp>
        <p:nvSpPr>
          <p:cNvPr id="4" name="Espace réservé du numéro de diapositive 3"/>
          <p:cNvSpPr>
            <a:spLocks noGrp="1"/>
          </p:cNvSpPr>
          <p:nvPr>
            <p:ph type="sldNum" sz="quarter" idx="5"/>
          </p:nvPr>
        </p:nvSpPr>
        <p:spPr/>
        <p:txBody>
          <a:bodyPr/>
          <a:lstStyle/>
          <a:p>
            <a:fld id="{5B7CAECF-B278-4B33-856E-C97317773918}" type="slidenum">
              <a:rPr lang="nl-NL" altLang="fr-FR" smtClean="0"/>
              <a:pPr/>
              <a:t>5</a:t>
            </a:fld>
            <a:endParaRPr lang="nl-NL" altLang="fr-FR"/>
          </a:p>
        </p:txBody>
      </p:sp>
    </p:spTree>
    <p:extLst>
      <p:ext uri="{BB962C8B-B14F-4D97-AF65-F5344CB8AC3E}">
        <p14:creationId xmlns:p14="http://schemas.microsoft.com/office/powerpoint/2010/main" val="1829061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De </a:t>
            </a:r>
            <a:r>
              <a:rPr lang="fr-BE" b="1" dirty="0" err="1"/>
              <a:t>eerste</a:t>
            </a:r>
            <a:r>
              <a:rPr lang="fr-BE" b="1" dirty="0"/>
              <a:t> </a:t>
            </a:r>
            <a:r>
              <a:rPr lang="fr-BE" b="1" dirty="0" err="1"/>
              <a:t>stap</a:t>
            </a:r>
            <a:r>
              <a:rPr lang="fr-BE" b="1" dirty="0"/>
              <a:t> </a:t>
            </a:r>
            <a:r>
              <a:rPr lang="fr-BE" dirty="0" err="1"/>
              <a:t>bestaat</a:t>
            </a:r>
            <a:r>
              <a:rPr lang="fr-BE" dirty="0"/>
              <a:t> </a:t>
            </a:r>
            <a:r>
              <a:rPr lang="fr-BE" dirty="0" err="1"/>
              <a:t>uit</a:t>
            </a:r>
            <a:r>
              <a:rPr lang="fr-BE" dirty="0"/>
              <a:t> het </a:t>
            </a:r>
            <a:r>
              <a:rPr lang="fr-BE" dirty="0" err="1"/>
              <a:t>gebruiksklaar</a:t>
            </a:r>
            <a:r>
              <a:rPr lang="fr-BE" dirty="0"/>
              <a:t> </a:t>
            </a:r>
            <a:r>
              <a:rPr lang="fr-BE" dirty="0" err="1"/>
              <a:t>maken</a:t>
            </a:r>
            <a:r>
              <a:rPr lang="fr-BE" dirty="0"/>
              <a:t> van de </a:t>
            </a:r>
            <a:r>
              <a:rPr lang="fr-BE" dirty="0" err="1"/>
              <a:t>gedesinfecteerde</a:t>
            </a:r>
            <a:r>
              <a:rPr lang="fr-BE" dirty="0"/>
              <a:t> </a:t>
            </a:r>
            <a:r>
              <a:rPr lang="fr-BE" dirty="0" err="1"/>
              <a:t>endoscoop</a:t>
            </a:r>
            <a:r>
              <a:rPr lang="fr-BE" dirty="0"/>
              <a:t>.</a:t>
            </a:r>
          </a:p>
          <a:p>
            <a:endParaRPr lang="fr-BE" dirty="0"/>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Alle handelingen aan een gedesinfecteerde endoscoop gebeuren met gedesinfecteerde handen en voor de cystoscopen met steriele handschoenen.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De endoscoop moet gehaald worden uit de droog-/bewaarkast of </a:t>
            </a:r>
            <a:r>
              <a:rPr lang="nl-BE" sz="1200" kern="1200" dirty="0" err="1">
                <a:solidFill>
                  <a:schemeClr val="tx1"/>
                </a:solidFill>
                <a:effectLst/>
                <a:latin typeface="Arial" panose="020B0604020202020204" pitchFamily="34" charset="0"/>
                <a:ea typeface="+mn-ea"/>
                <a:cs typeface="Arial" panose="020B0604020202020204" pitchFamily="34" charset="0"/>
              </a:rPr>
              <a:t>endoscopendesinfector</a:t>
            </a:r>
            <a:r>
              <a:rPr lang="nl-BE" sz="1200" kern="1200" dirty="0">
                <a:solidFill>
                  <a:schemeClr val="tx1"/>
                </a:solidFill>
                <a:effectLst/>
                <a:latin typeface="Arial" panose="020B0604020202020204" pitchFamily="34" charset="0"/>
                <a:ea typeface="+mn-ea"/>
                <a:cs typeface="Arial" panose="020B0604020202020204" pitchFamily="34" charset="0"/>
              </a:rPr>
              <a:t> </a:t>
            </a:r>
          </a:p>
          <a:p>
            <a:pPr marL="628650" lvl="1" indent="-171450">
              <a:buFont typeface="Courier New" panose="02070309020205020404" pitchFamily="49" charset="0"/>
              <a:buChar char="o"/>
            </a:pPr>
            <a:r>
              <a:rPr lang="nl-BE" sz="1200" kern="1200" dirty="0">
                <a:solidFill>
                  <a:schemeClr val="tx1"/>
                </a:solidFill>
                <a:effectLst/>
                <a:latin typeface="Arial" panose="020B0604020202020204" pitchFamily="34" charset="0"/>
                <a:ea typeface="+mn-ea"/>
                <a:cs typeface="Arial" panose="020B0604020202020204" pitchFamily="34" charset="0"/>
              </a:rPr>
              <a:t>Indien de endoscoop direct uit de </a:t>
            </a:r>
            <a:r>
              <a:rPr lang="nl-BE" sz="1200" kern="1200" dirty="0" err="1">
                <a:solidFill>
                  <a:schemeClr val="tx1"/>
                </a:solidFill>
                <a:effectLst/>
                <a:latin typeface="Arial" panose="020B0604020202020204" pitchFamily="34" charset="0"/>
                <a:ea typeface="+mn-ea"/>
                <a:cs typeface="Arial" panose="020B0604020202020204" pitchFamily="34" charset="0"/>
              </a:rPr>
              <a:t>endoscopendesinfector</a:t>
            </a:r>
            <a:r>
              <a:rPr lang="nl-BE" sz="1200" kern="1200" dirty="0">
                <a:solidFill>
                  <a:schemeClr val="tx1"/>
                </a:solidFill>
                <a:effectLst/>
                <a:latin typeface="Arial" panose="020B0604020202020204" pitchFamily="34" charset="0"/>
                <a:ea typeface="+mn-ea"/>
                <a:cs typeface="Arial" panose="020B0604020202020204" pitchFamily="34" charset="0"/>
              </a:rPr>
              <a:t> komt, dient deze binnen de 4u te worden gebruikt). Dit belangrijk punt zal later besproken worden.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nl-BE" sz="1200" kern="1200" dirty="0">
                <a:solidFill>
                  <a:schemeClr val="tx1"/>
                </a:solidFill>
                <a:effectLst/>
                <a:latin typeface="Arial" panose="020B0604020202020204" pitchFamily="34" charset="0"/>
                <a:ea typeface="+mn-ea"/>
                <a:cs typeface="Arial" panose="020B0604020202020204" pitchFamily="34" charset="0"/>
              </a:rPr>
              <a:t>Voordat de endoscoop uit de </a:t>
            </a:r>
            <a:r>
              <a:rPr lang="nl-BE" sz="1200" kern="1200" dirty="0" err="1">
                <a:solidFill>
                  <a:schemeClr val="tx1"/>
                </a:solidFill>
                <a:effectLst/>
                <a:latin typeface="Arial" panose="020B0604020202020204" pitchFamily="34" charset="0"/>
                <a:ea typeface="+mn-ea"/>
                <a:cs typeface="Arial" panose="020B0604020202020204" pitchFamily="34" charset="0"/>
              </a:rPr>
              <a:t>endoscopendesinfector</a:t>
            </a:r>
            <a:r>
              <a:rPr lang="nl-BE" sz="1200" kern="1200" dirty="0">
                <a:solidFill>
                  <a:schemeClr val="tx1"/>
                </a:solidFill>
                <a:effectLst/>
                <a:latin typeface="Arial" panose="020B0604020202020204" pitchFamily="34" charset="0"/>
                <a:ea typeface="+mn-ea"/>
                <a:cs typeface="Arial" panose="020B0604020202020204" pitchFamily="34" charset="0"/>
              </a:rPr>
              <a:t> wordt genomen moet deze vrijgegeven worden,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De bijhorende ventielen voor éénmalig gebruik of gedesinfecteerde ventielen moeten adequaat aangebracht worden en een biopsiedopje voor éénmalig gebruik moet op het biopsiekanaal geplaatst worden.</a:t>
            </a:r>
            <a:endParaRPr lang="fr-BE" sz="1200" kern="1200" dirty="0">
              <a:solidFill>
                <a:schemeClr val="tx1"/>
              </a:solidFill>
              <a:effectLst/>
              <a:latin typeface="Arial" panose="020B0604020202020204" pitchFamily="34" charset="0"/>
              <a:ea typeface="+mn-ea"/>
              <a:cs typeface="Arial" panose="020B0604020202020204" pitchFamily="34" charset="0"/>
            </a:endParaRPr>
          </a:p>
          <a:p>
            <a:endParaRPr lang="fr-BE" dirty="0"/>
          </a:p>
          <a:p>
            <a:r>
              <a:rPr lang="fr-BE" b="1" dirty="0"/>
              <a:t>De </a:t>
            </a:r>
            <a:r>
              <a:rPr lang="fr-BE" b="1" dirty="0" err="1"/>
              <a:t>tweede</a:t>
            </a:r>
            <a:r>
              <a:rPr lang="fr-BE" b="1" dirty="0"/>
              <a:t> </a:t>
            </a:r>
            <a:r>
              <a:rPr lang="fr-BE" b="1" dirty="0" err="1"/>
              <a:t>stap</a:t>
            </a:r>
            <a:r>
              <a:rPr lang="fr-BE" b="1" dirty="0"/>
              <a:t> </a:t>
            </a:r>
            <a:r>
              <a:rPr lang="fr-BE" dirty="0" err="1"/>
              <a:t>beschrijft</a:t>
            </a:r>
            <a:r>
              <a:rPr lang="fr-BE" dirty="0"/>
              <a:t> het transport van </a:t>
            </a:r>
            <a:r>
              <a:rPr lang="fr-BE" dirty="0" err="1"/>
              <a:t>gedesinfecteerde</a:t>
            </a:r>
            <a:r>
              <a:rPr lang="fr-BE" dirty="0"/>
              <a:t> </a:t>
            </a:r>
            <a:r>
              <a:rPr lang="fr-BE" dirty="0" err="1"/>
              <a:t>endoscoop</a:t>
            </a:r>
            <a:r>
              <a:rPr lang="fr-BE" dirty="0"/>
              <a:t>.</a:t>
            </a:r>
          </a:p>
          <a:p>
            <a:pPr lvl="0"/>
            <a:r>
              <a:rPr lang="nl-BE" sz="1200" kern="1200" dirty="0">
                <a:solidFill>
                  <a:schemeClr val="tx1"/>
                </a:solidFill>
                <a:effectLst/>
                <a:latin typeface="Arial" panose="020B0604020202020204" pitchFamily="34" charset="0"/>
                <a:ea typeface="+mn-ea"/>
                <a:cs typeface="Arial" panose="020B0604020202020204" pitchFamily="34" charset="0"/>
              </a:rPr>
              <a:t>De gedesinfecteerde endoscoop moet gelegd worden </a:t>
            </a:r>
          </a:p>
          <a:p>
            <a:pPr marL="628650" lvl="1"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in een zuivere éénmalige transportbak of </a:t>
            </a:r>
          </a:p>
          <a:p>
            <a:pPr marL="628650" lvl="1"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in een gedesinfecteerde herbruikbare transportbak of</a:t>
            </a:r>
          </a:p>
          <a:p>
            <a:pPr marL="628650" lvl="1"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steriel ingepakt wanneer de onderzochte anatomische plaats steriel is,</a:t>
            </a:r>
          </a:p>
          <a:p>
            <a:pPr lvl="0"/>
            <a:r>
              <a:rPr lang="nl-BE" sz="1200" kern="1200" dirty="0">
                <a:solidFill>
                  <a:schemeClr val="tx1"/>
                </a:solidFill>
                <a:effectLst/>
                <a:latin typeface="Arial" panose="020B0604020202020204" pitchFamily="34" charset="0"/>
                <a:ea typeface="+mn-ea"/>
                <a:cs typeface="Arial" panose="020B0604020202020204" pitchFamily="34" charset="0"/>
              </a:rPr>
              <a:t>De transportbak is afgesloten zodat het herkenbaar is dat de endoscoop gedesinfecteerd is (m.b.v. deksel, plastiek hoes al dan niet met kleurcode die status proper/gedesinfecteerd weergeeft, enz.). De endoscoop moet beschermd worden tegen transportschade.</a:t>
            </a:r>
            <a:endParaRPr lang="fr-BE" sz="1200" kern="1200" dirty="0">
              <a:solidFill>
                <a:schemeClr val="tx1"/>
              </a:solidFill>
              <a:effectLst/>
              <a:latin typeface="Arial" panose="020B0604020202020204" pitchFamily="34" charset="0"/>
              <a:ea typeface="+mn-ea"/>
              <a:cs typeface="Arial" panose="020B0604020202020204" pitchFamily="34" charset="0"/>
            </a:endParaRPr>
          </a:p>
          <a:p>
            <a:endParaRPr lang="nl-BE" sz="1200" kern="1200" dirty="0">
              <a:solidFill>
                <a:schemeClr val="tx1"/>
              </a:solidFill>
              <a:effectLst/>
              <a:latin typeface="Arial" panose="020B0604020202020204" pitchFamily="34" charset="0"/>
              <a:ea typeface="+mn-ea"/>
              <a:cs typeface="Arial" panose="020B0604020202020204" pitchFamily="34" charset="0"/>
            </a:endParaRPr>
          </a:p>
          <a:p>
            <a:r>
              <a:rPr lang="nl-BE" sz="1200" kern="1200" dirty="0">
                <a:solidFill>
                  <a:schemeClr val="tx1"/>
                </a:solidFill>
                <a:effectLst/>
                <a:latin typeface="Arial" panose="020B0604020202020204" pitchFamily="34" charset="0"/>
                <a:ea typeface="+mn-ea"/>
                <a:cs typeface="Arial" panose="020B0604020202020204" pitchFamily="34" charset="0"/>
              </a:rPr>
              <a:t>De transportbak, voorzien van de uiterste gebruikstermijn,  rekening houdend met al of niet plaatsing in een droogkast,  wordt naar het endoscopielokaal gebracht</a:t>
            </a:r>
            <a:endParaRPr lang="fr-BE" dirty="0"/>
          </a:p>
        </p:txBody>
      </p:sp>
      <p:sp>
        <p:nvSpPr>
          <p:cNvPr id="4" name="Espace réservé du numéro de diapositive 3"/>
          <p:cNvSpPr>
            <a:spLocks noGrp="1"/>
          </p:cNvSpPr>
          <p:nvPr>
            <p:ph type="sldNum" sz="quarter" idx="5"/>
          </p:nvPr>
        </p:nvSpPr>
        <p:spPr/>
        <p:txBody>
          <a:bodyPr/>
          <a:lstStyle/>
          <a:p>
            <a:fld id="{5B7CAECF-B278-4B33-856E-C97317773918}" type="slidenum">
              <a:rPr lang="nl-NL" altLang="fr-FR" smtClean="0"/>
              <a:pPr/>
              <a:t>6</a:t>
            </a:fld>
            <a:endParaRPr lang="nl-NL" altLang="fr-FR"/>
          </a:p>
        </p:txBody>
      </p:sp>
    </p:spTree>
    <p:extLst>
      <p:ext uri="{BB962C8B-B14F-4D97-AF65-F5344CB8AC3E}">
        <p14:creationId xmlns:p14="http://schemas.microsoft.com/office/powerpoint/2010/main" val="82166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dirty="0" err="1"/>
              <a:t>Stap</a:t>
            </a:r>
            <a:r>
              <a:rPr lang="fr-BE" b="1" dirty="0"/>
              <a:t> 3 </a:t>
            </a:r>
            <a:r>
              <a:rPr lang="fr-BE" dirty="0" err="1"/>
              <a:t>is</a:t>
            </a:r>
            <a:r>
              <a:rPr lang="fr-BE" dirty="0"/>
              <a:t> </a:t>
            </a:r>
            <a:r>
              <a:rPr lang="fr-BE" dirty="0" err="1"/>
              <a:t>uitvoering</a:t>
            </a:r>
            <a:r>
              <a:rPr lang="fr-BE" dirty="0"/>
              <a:t> van endoscopie.</a:t>
            </a: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Zowel </a:t>
            </a:r>
            <a:r>
              <a:rPr lang="nl-BE" sz="1200" kern="1200" dirty="0" err="1">
                <a:solidFill>
                  <a:schemeClr val="tx1"/>
                </a:solidFill>
                <a:effectLst/>
                <a:latin typeface="Arial" panose="020B0604020202020204" pitchFamily="34" charset="0"/>
                <a:ea typeface="+mn-ea"/>
                <a:cs typeface="Arial" panose="020B0604020202020204" pitchFamily="34" charset="0"/>
              </a:rPr>
              <a:t>endoscopist</a:t>
            </a:r>
            <a:r>
              <a:rPr lang="nl-BE" sz="1200" kern="1200" dirty="0">
                <a:solidFill>
                  <a:schemeClr val="tx1"/>
                </a:solidFill>
                <a:effectLst/>
                <a:latin typeface="Arial" panose="020B0604020202020204" pitchFamily="34" charset="0"/>
                <a:ea typeface="+mn-ea"/>
                <a:cs typeface="Arial" panose="020B0604020202020204" pitchFamily="34" charset="0"/>
              </a:rPr>
              <a:t> als assisterende verpleegkundige passen handhygiëne toe. Het dragen van niet-steriele handschoenen en een wegwerp beschermschort is een noodzaak. Steriele handschoenen worden gebruikt indien de aanbevolen behandeling van de endoscoop sterilisatie is.</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Bijkomende persoonlijke beschermmiddelen kunnen noodzakelijk zijn (bv. </a:t>
            </a:r>
            <a:r>
              <a:rPr lang="nl-BE" sz="1200" kern="1200" dirty="0" err="1">
                <a:solidFill>
                  <a:schemeClr val="tx1"/>
                </a:solidFill>
                <a:effectLst/>
                <a:latin typeface="Arial" panose="020B0604020202020204" pitchFamily="34" charset="0"/>
                <a:ea typeface="+mn-ea"/>
                <a:cs typeface="Arial" panose="020B0604020202020204" pitchFamily="34" charset="0"/>
              </a:rPr>
              <a:t>ultrafiltrerend</a:t>
            </a:r>
            <a:r>
              <a:rPr lang="nl-BE" sz="1200" kern="1200" dirty="0">
                <a:solidFill>
                  <a:schemeClr val="tx1"/>
                </a:solidFill>
                <a:effectLst/>
                <a:latin typeface="Arial" panose="020B0604020202020204" pitchFamily="34" charset="0"/>
                <a:ea typeface="+mn-ea"/>
                <a:cs typeface="Arial" panose="020B0604020202020204" pitchFamily="34" charset="0"/>
              </a:rPr>
              <a:t> masker FFP2 bij bronchoscopie en vermoeden van </a:t>
            </a:r>
            <a:r>
              <a:rPr lang="nl-NL" sz="1200" kern="1200" dirty="0">
                <a:solidFill>
                  <a:schemeClr val="tx1"/>
                </a:solidFill>
                <a:effectLst/>
                <a:latin typeface="Arial" panose="020B0604020202020204" pitchFamily="34" charset="0"/>
                <a:ea typeface="+mn-ea"/>
                <a:cs typeface="Arial" panose="020B0604020202020204" pitchFamily="34" charset="0"/>
              </a:rPr>
              <a:t>long- of </a:t>
            </a:r>
            <a:r>
              <a:rPr lang="nl-NL" sz="1200" kern="1200" dirty="0" err="1">
                <a:solidFill>
                  <a:schemeClr val="tx1"/>
                </a:solidFill>
                <a:effectLst/>
                <a:latin typeface="Arial" panose="020B0604020202020204" pitchFamily="34" charset="0"/>
                <a:ea typeface="+mn-ea"/>
                <a:cs typeface="Arial" panose="020B0604020202020204" pitchFamily="34" charset="0"/>
              </a:rPr>
              <a:t>laryngeale</a:t>
            </a:r>
            <a:r>
              <a:rPr lang="nl-NL" sz="1200" kern="1200" dirty="0">
                <a:solidFill>
                  <a:schemeClr val="tx1"/>
                </a:solidFill>
                <a:effectLst/>
                <a:latin typeface="Arial" panose="020B0604020202020204" pitchFamily="34" charset="0"/>
                <a:ea typeface="+mn-ea"/>
                <a:cs typeface="Arial" panose="020B0604020202020204" pitchFamily="34" charset="0"/>
              </a:rPr>
              <a:t> tuberculose</a:t>
            </a:r>
            <a:r>
              <a:rPr lang="nl-BE" sz="1200" kern="1200" dirty="0">
                <a:solidFill>
                  <a:schemeClr val="tx1"/>
                </a:solidFill>
                <a:effectLst/>
                <a:latin typeface="Arial" panose="020B0604020202020204" pitchFamily="34" charset="0"/>
                <a:ea typeface="+mn-ea"/>
                <a:cs typeface="Arial" panose="020B0604020202020204" pitchFamily="34" charset="0"/>
              </a:rPr>
              <a:t>).</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De bij de patiënt gebruikte endoscoop wordt geregistreerd in het aanwezig papieren of elektronisch patiëntendossier of ander systeem. </a:t>
            </a:r>
            <a:endParaRPr lang="fr-BE" sz="1200" kern="1200" dirty="0">
              <a:solidFill>
                <a:schemeClr val="tx1"/>
              </a:solidFill>
              <a:effectLst/>
              <a:latin typeface="Arial" panose="020B0604020202020204" pitchFamily="34" charset="0"/>
              <a:ea typeface="+mn-ea"/>
              <a:cs typeface="Arial" panose="020B0604020202020204" pitchFamily="34" charset="0"/>
            </a:endParaRPr>
          </a:p>
          <a:p>
            <a:endParaRPr lang="fr-B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fr-BE" b="1" dirty="0" err="1"/>
              <a:t>Stap</a:t>
            </a:r>
            <a:r>
              <a:rPr lang="fr-BE" b="1" dirty="0"/>
              <a:t> 4 </a:t>
            </a:r>
            <a:r>
              <a:rPr lang="fr-BE" dirty="0" err="1"/>
              <a:t>bevat</a:t>
            </a:r>
            <a:r>
              <a:rPr lang="fr-BE" dirty="0"/>
              <a:t> de </a:t>
            </a:r>
            <a:r>
              <a:rPr lang="fr-BE" dirty="0" err="1"/>
              <a:t>eerste</a:t>
            </a:r>
            <a:r>
              <a:rPr lang="fr-BE" dirty="0"/>
              <a:t> </a:t>
            </a:r>
            <a:r>
              <a:rPr lang="fr-BE" dirty="0" err="1"/>
              <a:t>reiniging</a:t>
            </a:r>
            <a:endParaRPr lang="fr-BE" dirty="0"/>
          </a:p>
          <a:p>
            <a:r>
              <a:rPr lang="fr-BE" sz="1200" kern="1200" dirty="0">
                <a:solidFill>
                  <a:schemeClr val="tx1"/>
                </a:solidFill>
                <a:effectLst/>
                <a:latin typeface="Arial" panose="020B0604020202020204" pitchFamily="34" charset="0"/>
                <a:ea typeface="+mn-ea"/>
                <a:cs typeface="Arial" panose="020B0604020202020204" pitchFamily="34" charset="0"/>
              </a:rPr>
              <a:t> De </a:t>
            </a:r>
            <a:r>
              <a:rPr lang="fr-BE" sz="1200" kern="1200" dirty="0" err="1">
                <a:solidFill>
                  <a:schemeClr val="tx1"/>
                </a:solidFill>
                <a:effectLst/>
                <a:latin typeface="Arial" panose="020B0604020202020204" pitchFamily="34" charset="0"/>
                <a:ea typeface="+mn-ea"/>
                <a:cs typeface="Arial" panose="020B0604020202020204" pitchFamily="34" charset="0"/>
              </a:rPr>
              <a:t>eerste</a:t>
            </a:r>
            <a:r>
              <a:rPr lang="fr-BE" sz="1200" kern="1200" dirty="0">
                <a:solidFill>
                  <a:schemeClr val="tx1"/>
                </a:solidFill>
                <a:effectLst/>
                <a:latin typeface="Arial" panose="020B0604020202020204" pitchFamily="34" charset="0"/>
                <a:ea typeface="+mn-ea"/>
                <a:cs typeface="Arial" panose="020B0604020202020204" pitchFamily="34" charset="0"/>
              </a:rPr>
              <a:t> </a:t>
            </a:r>
            <a:r>
              <a:rPr lang="fr-BE" sz="1200" kern="1200" dirty="0" err="1">
                <a:solidFill>
                  <a:schemeClr val="tx1"/>
                </a:solidFill>
                <a:effectLst/>
                <a:latin typeface="Arial" panose="020B0604020202020204" pitchFamily="34" charset="0"/>
                <a:ea typeface="+mn-ea"/>
                <a:cs typeface="Arial" panose="020B0604020202020204" pitchFamily="34" charset="0"/>
              </a:rPr>
              <a:t>reiniging</a:t>
            </a:r>
            <a:r>
              <a:rPr lang="fr-BE" sz="1200" kern="1200" dirty="0">
                <a:solidFill>
                  <a:schemeClr val="tx1"/>
                </a:solidFill>
                <a:effectLst/>
                <a:latin typeface="Arial" panose="020B0604020202020204" pitchFamily="34" charset="0"/>
                <a:ea typeface="+mn-ea"/>
                <a:cs typeface="Arial" panose="020B0604020202020204" pitchFamily="34" charset="0"/>
              </a:rPr>
              <a:t> mo</a:t>
            </a:r>
            <a:r>
              <a:rPr lang="nl-BE" sz="1200" kern="1200" dirty="0">
                <a:solidFill>
                  <a:schemeClr val="tx1"/>
                </a:solidFill>
                <a:effectLst/>
                <a:latin typeface="Arial" panose="020B0604020202020204" pitchFamily="34" charset="0"/>
                <a:ea typeface="+mn-ea"/>
                <a:cs typeface="Arial" panose="020B0604020202020204" pitchFamily="34" charset="0"/>
              </a:rPr>
              <a:t>et </a:t>
            </a:r>
            <a:r>
              <a:rPr lang="en-GB" sz="1200" kern="1200" dirty="0" err="1">
                <a:solidFill>
                  <a:schemeClr val="tx1"/>
                </a:solidFill>
                <a:effectLst/>
                <a:latin typeface="Arial" panose="020B0604020202020204" pitchFamily="34" charset="0"/>
                <a:ea typeface="+mn-ea"/>
                <a:cs typeface="Arial" panose="020B0604020202020204" pitchFamily="34" charset="0"/>
              </a:rPr>
              <a:t>onmiddellijk</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na</a:t>
            </a:r>
            <a:r>
              <a:rPr lang="en-GB" sz="1200" kern="1200" dirty="0">
                <a:solidFill>
                  <a:schemeClr val="tx1"/>
                </a:solidFill>
                <a:effectLst/>
                <a:latin typeface="Arial" panose="020B0604020202020204" pitchFamily="34" charset="0"/>
                <a:ea typeface="+mn-ea"/>
                <a:cs typeface="Arial" panose="020B0604020202020204" pitchFamily="34" charset="0"/>
              </a:rPr>
              <a:t> het </a:t>
            </a:r>
            <a:r>
              <a:rPr lang="en-GB" sz="1200" kern="1200" dirty="0" err="1">
                <a:solidFill>
                  <a:schemeClr val="tx1"/>
                </a:solidFill>
                <a:effectLst/>
                <a:latin typeface="Arial" panose="020B0604020202020204" pitchFamily="34" charset="0"/>
                <a:ea typeface="+mn-ea"/>
                <a:cs typeface="Arial" panose="020B0604020202020204" pitchFamily="34" charset="0"/>
              </a:rPr>
              <a:t>onderzoek</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worden</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uitgevoerd</a:t>
            </a:r>
            <a:r>
              <a:rPr lang="en-GB" sz="1200" kern="1200" dirty="0">
                <a:solidFill>
                  <a:schemeClr val="tx1"/>
                </a:solidFill>
                <a:effectLst/>
                <a:latin typeface="Arial" panose="020B0604020202020204" pitchFamily="34" charset="0"/>
                <a:ea typeface="+mn-ea"/>
                <a:cs typeface="Arial" panose="020B0604020202020204" pitchFamily="34" charset="0"/>
              </a:rPr>
              <a:t> in het </a:t>
            </a:r>
            <a:r>
              <a:rPr lang="en-GB" sz="1200" kern="1200" dirty="0" err="1">
                <a:solidFill>
                  <a:schemeClr val="tx1"/>
                </a:solidFill>
                <a:effectLst/>
                <a:latin typeface="Arial" panose="020B0604020202020204" pitchFamily="34" charset="0"/>
                <a:ea typeface="+mn-ea"/>
                <a:cs typeface="Arial" panose="020B0604020202020204" pitchFamily="34" charset="0"/>
              </a:rPr>
              <a:t>endoscopielokaal</a:t>
            </a:r>
            <a:r>
              <a:rPr lang="en-GB" sz="1200" kern="1200" dirty="0">
                <a:solidFill>
                  <a:schemeClr val="tx1"/>
                </a:solidFill>
                <a:effectLst/>
                <a:latin typeface="Arial" panose="020B0604020202020204" pitchFamily="34" charset="0"/>
                <a:ea typeface="+mn-ea"/>
                <a:cs typeface="Arial" panose="020B0604020202020204" pitchFamily="34" charset="0"/>
              </a:rPr>
              <a:t>. </a:t>
            </a:r>
            <a:r>
              <a:rPr lang="nl-NL" sz="1200" kern="1200" dirty="0">
                <a:solidFill>
                  <a:schemeClr val="tx1"/>
                </a:solidFill>
                <a:effectLst/>
                <a:latin typeface="Arial" panose="020B0604020202020204" pitchFamily="34" charset="0"/>
                <a:ea typeface="+mn-ea"/>
                <a:cs typeface="Arial" panose="020B0604020202020204" pitchFamily="34" charset="0"/>
              </a:rPr>
              <a:t>Deze reiniging moet ook steeds gebeuren bij een endoscopie buiten reguliere werktijd. </a:t>
            </a:r>
            <a:endParaRPr lang="fr-BE" dirty="0"/>
          </a:p>
        </p:txBody>
      </p:sp>
      <p:sp>
        <p:nvSpPr>
          <p:cNvPr id="4" name="Espace réservé du numéro de diapositive 3"/>
          <p:cNvSpPr>
            <a:spLocks noGrp="1"/>
          </p:cNvSpPr>
          <p:nvPr>
            <p:ph type="sldNum" sz="quarter" idx="5"/>
          </p:nvPr>
        </p:nvSpPr>
        <p:spPr/>
        <p:txBody>
          <a:bodyPr/>
          <a:lstStyle/>
          <a:p>
            <a:fld id="{5B7CAECF-B278-4B33-856E-C97317773918}" type="slidenum">
              <a:rPr lang="nl-NL" altLang="fr-FR" smtClean="0"/>
              <a:pPr/>
              <a:t>7</a:t>
            </a:fld>
            <a:endParaRPr lang="nl-NL" altLang="fr-FR"/>
          </a:p>
        </p:txBody>
      </p:sp>
    </p:spTree>
    <p:extLst>
      <p:ext uri="{BB962C8B-B14F-4D97-AF65-F5344CB8AC3E}">
        <p14:creationId xmlns:p14="http://schemas.microsoft.com/office/powerpoint/2010/main" val="263431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err="1">
                <a:solidFill>
                  <a:schemeClr val="tx1"/>
                </a:solidFill>
                <a:effectLst/>
                <a:latin typeface="Arial" panose="020B0604020202020204" pitchFamily="34" charset="0"/>
                <a:ea typeface="+mn-ea"/>
                <a:cs typeface="Arial" panose="020B0604020202020204" pitchFamily="34" charset="0"/>
              </a:rPr>
              <a:t>Tijdens</a:t>
            </a:r>
            <a:r>
              <a:rPr lang="fr-BE" sz="1200" kern="1200" dirty="0">
                <a:solidFill>
                  <a:schemeClr val="tx1"/>
                </a:solidFill>
                <a:effectLst/>
                <a:latin typeface="Arial" panose="020B0604020202020204" pitchFamily="34" charset="0"/>
                <a:ea typeface="+mn-ea"/>
                <a:cs typeface="Arial" panose="020B0604020202020204" pitchFamily="34" charset="0"/>
              </a:rPr>
              <a:t> </a:t>
            </a:r>
            <a:r>
              <a:rPr lang="fr-BE" sz="1200" kern="1200" dirty="0" err="1">
                <a:solidFill>
                  <a:schemeClr val="tx1"/>
                </a:solidFill>
                <a:effectLst/>
                <a:latin typeface="Arial" panose="020B0604020202020204" pitchFamily="34" charset="0"/>
                <a:ea typeface="+mn-ea"/>
                <a:cs typeface="Arial" panose="020B0604020202020204" pitchFamily="34" charset="0"/>
              </a:rPr>
              <a:t>deze</a:t>
            </a:r>
            <a:r>
              <a:rPr lang="fr-BE" sz="1200" kern="1200" dirty="0">
                <a:solidFill>
                  <a:schemeClr val="tx1"/>
                </a:solidFill>
                <a:effectLst/>
                <a:latin typeface="Arial" panose="020B0604020202020204" pitchFamily="34" charset="0"/>
                <a:ea typeface="+mn-ea"/>
                <a:cs typeface="Arial" panose="020B0604020202020204" pitchFamily="34" charset="0"/>
              </a:rPr>
              <a:t> </a:t>
            </a:r>
            <a:r>
              <a:rPr lang="fr-BE" sz="1200" kern="1200" dirty="0" err="1">
                <a:solidFill>
                  <a:schemeClr val="tx1"/>
                </a:solidFill>
                <a:effectLst/>
                <a:latin typeface="Arial" panose="020B0604020202020204" pitchFamily="34" charset="0"/>
                <a:ea typeface="+mn-ea"/>
                <a:cs typeface="Arial" panose="020B0604020202020204" pitchFamily="34" charset="0"/>
              </a:rPr>
              <a:t>stap</a:t>
            </a:r>
            <a:r>
              <a:rPr lang="fr-BE" sz="1200" kern="1200" dirty="0">
                <a:solidFill>
                  <a:schemeClr val="tx1"/>
                </a:solidFill>
                <a:effectLst/>
                <a:latin typeface="Arial" panose="020B0604020202020204" pitchFamily="34" charset="0"/>
                <a:ea typeface="+mn-ea"/>
                <a:cs typeface="Arial" panose="020B0604020202020204" pitchFamily="34" charset="0"/>
              </a:rPr>
              <a:t> van </a:t>
            </a:r>
            <a:r>
              <a:rPr lang="fr-BE" sz="1200" kern="1200" dirty="0" err="1">
                <a:solidFill>
                  <a:schemeClr val="tx1"/>
                </a:solidFill>
                <a:effectLst/>
                <a:latin typeface="Arial" panose="020B0604020202020204" pitchFamily="34" charset="0"/>
                <a:ea typeface="+mn-ea"/>
                <a:cs typeface="Arial" panose="020B0604020202020204" pitchFamily="34" charset="0"/>
              </a:rPr>
              <a:t>eerste</a:t>
            </a:r>
            <a:r>
              <a:rPr lang="fr-BE" sz="1200" kern="1200" dirty="0">
                <a:solidFill>
                  <a:schemeClr val="tx1"/>
                </a:solidFill>
                <a:effectLst/>
                <a:latin typeface="Arial" panose="020B0604020202020204" pitchFamily="34" charset="0"/>
                <a:ea typeface="+mn-ea"/>
                <a:cs typeface="Arial" panose="020B0604020202020204" pitchFamily="34" charset="0"/>
              </a:rPr>
              <a:t> </a:t>
            </a:r>
            <a:r>
              <a:rPr lang="fr-BE" sz="1200" kern="1200" dirty="0" err="1">
                <a:solidFill>
                  <a:schemeClr val="tx1"/>
                </a:solidFill>
                <a:effectLst/>
                <a:latin typeface="Arial" panose="020B0604020202020204" pitchFamily="34" charset="0"/>
                <a:ea typeface="+mn-ea"/>
                <a:cs typeface="Arial" panose="020B0604020202020204" pitchFamily="34" charset="0"/>
              </a:rPr>
              <a:t>reiniging</a:t>
            </a:r>
            <a:r>
              <a:rPr lang="fr-BE" sz="1200" kern="1200" dirty="0">
                <a:solidFill>
                  <a:schemeClr val="tx1"/>
                </a:solidFill>
                <a:effectLst/>
                <a:latin typeface="Arial" panose="020B0604020202020204" pitchFamily="34" charset="0"/>
                <a:ea typeface="+mn-ea"/>
                <a:cs typeface="Arial" panose="020B0604020202020204" pitchFamily="34" charset="0"/>
              </a:rPr>
              <a:t>, </a:t>
            </a:r>
            <a:r>
              <a:rPr lang="fr-BE" sz="1200" kern="1200" dirty="0" err="1">
                <a:solidFill>
                  <a:schemeClr val="tx1"/>
                </a:solidFill>
                <a:effectLst/>
                <a:latin typeface="Arial" panose="020B0604020202020204" pitchFamily="34" charset="0"/>
                <a:ea typeface="+mn-ea"/>
                <a:cs typeface="Arial" panose="020B0604020202020204" pitchFamily="34" charset="0"/>
              </a:rPr>
              <a:t>moeten</a:t>
            </a:r>
            <a:r>
              <a:rPr lang="fr-BE" sz="1200" kern="1200" dirty="0">
                <a:solidFill>
                  <a:schemeClr val="tx1"/>
                </a:solidFill>
                <a:effectLst/>
                <a:latin typeface="Arial" panose="020B0604020202020204" pitchFamily="34" charset="0"/>
                <a:ea typeface="+mn-ea"/>
                <a:cs typeface="Arial" panose="020B0604020202020204" pitchFamily="34" charset="0"/>
              </a:rPr>
              <a:t> de </a:t>
            </a:r>
            <a:r>
              <a:rPr lang="fr-BE" sz="1200" kern="1200" dirty="0" err="1">
                <a:solidFill>
                  <a:schemeClr val="tx1"/>
                </a:solidFill>
                <a:effectLst/>
                <a:latin typeface="Arial" panose="020B0604020202020204" pitchFamily="34" charset="0"/>
                <a:ea typeface="+mn-ea"/>
                <a:cs typeface="Arial" panose="020B0604020202020204" pitchFamily="34" charset="0"/>
              </a:rPr>
              <a:t>volgende</a:t>
            </a:r>
            <a:r>
              <a:rPr lang="fr-BE" sz="1200" kern="1200" dirty="0">
                <a:solidFill>
                  <a:schemeClr val="tx1"/>
                </a:solidFill>
                <a:effectLst/>
                <a:latin typeface="Arial" panose="020B0604020202020204" pitchFamily="34" charset="0"/>
                <a:ea typeface="+mn-ea"/>
                <a:cs typeface="Arial" panose="020B0604020202020204" pitchFamily="34" charset="0"/>
              </a:rPr>
              <a:t> </a:t>
            </a:r>
            <a:r>
              <a:rPr lang="fr-BE" sz="1200" kern="1200" dirty="0" err="1">
                <a:solidFill>
                  <a:schemeClr val="tx1"/>
                </a:solidFill>
                <a:effectLst/>
                <a:latin typeface="Arial" panose="020B0604020202020204" pitchFamily="34" charset="0"/>
                <a:ea typeface="+mn-ea"/>
                <a:cs typeface="Arial" panose="020B0604020202020204" pitchFamily="34" charset="0"/>
              </a:rPr>
              <a:t>behandelingen</a:t>
            </a:r>
            <a:r>
              <a:rPr lang="fr-BE" sz="1200" kern="1200" dirty="0">
                <a:solidFill>
                  <a:schemeClr val="tx1"/>
                </a:solidFill>
                <a:effectLst/>
                <a:latin typeface="Arial" panose="020B0604020202020204" pitchFamily="34" charset="0"/>
                <a:ea typeface="+mn-ea"/>
                <a:cs typeface="Arial" panose="020B0604020202020204" pitchFamily="34" charset="0"/>
              </a:rPr>
              <a:t> </a:t>
            </a:r>
            <a:r>
              <a:rPr lang="fr-BE" sz="1200" kern="1200" dirty="0" err="1">
                <a:solidFill>
                  <a:schemeClr val="tx1"/>
                </a:solidFill>
                <a:effectLst/>
                <a:latin typeface="Arial" panose="020B0604020202020204" pitchFamily="34" charset="0"/>
                <a:ea typeface="+mn-ea"/>
                <a:cs typeface="Arial" panose="020B0604020202020204" pitchFamily="34" charset="0"/>
              </a:rPr>
              <a:t>uitgevoerd</a:t>
            </a:r>
            <a:r>
              <a:rPr lang="fr-BE" sz="1200" kern="1200" dirty="0">
                <a:solidFill>
                  <a:schemeClr val="tx1"/>
                </a:solidFill>
                <a:effectLst/>
                <a:latin typeface="Arial" panose="020B0604020202020204" pitchFamily="34" charset="0"/>
                <a:ea typeface="+mn-ea"/>
                <a:cs typeface="Arial" panose="020B0604020202020204" pitchFamily="34" charset="0"/>
              </a:rPr>
              <a:t> </a:t>
            </a:r>
            <a:r>
              <a:rPr lang="fr-BE" sz="1200" kern="1200" dirty="0" err="1">
                <a:solidFill>
                  <a:schemeClr val="tx1"/>
                </a:solidFill>
                <a:effectLst/>
                <a:latin typeface="Arial" panose="020B0604020202020204" pitchFamily="34" charset="0"/>
                <a:ea typeface="+mn-ea"/>
                <a:cs typeface="Arial" panose="020B0604020202020204" pitchFamily="34" charset="0"/>
              </a:rPr>
              <a:t>worden</a:t>
            </a:r>
            <a:r>
              <a:rPr lang="fr-BE" sz="1200" kern="1200" dirty="0">
                <a:solidFill>
                  <a:schemeClr val="tx1"/>
                </a:solidFill>
                <a:effectLst/>
                <a:latin typeface="Arial" panose="020B0604020202020204" pitchFamily="34" charset="0"/>
                <a:ea typeface="+mn-ea"/>
                <a:cs typeface="Arial" panose="020B0604020202020204" pitchFamily="34" charset="0"/>
              </a:rPr>
              <a:t>.</a:t>
            </a:r>
          </a:p>
          <a:p>
            <a:pPr marL="171450" lvl="0"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Het biopsie- en aspiratiekanaal met drinkbaar water spoelen.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Water/luchtkanaal met </a:t>
            </a:r>
            <a:r>
              <a:rPr lang="nl-NL" sz="1200" kern="1200" dirty="0">
                <a:solidFill>
                  <a:schemeClr val="tx1"/>
                </a:solidFill>
                <a:effectLst/>
                <a:latin typeface="Arial" panose="020B0604020202020204" pitchFamily="34" charset="0"/>
                <a:ea typeface="+mn-ea"/>
                <a:cs typeface="Arial" panose="020B0604020202020204" pitchFamily="34" charset="0"/>
              </a:rPr>
              <a:t>drinkbaar water spoelen </a:t>
            </a:r>
            <a:r>
              <a:rPr lang="nl-BE" sz="1200" kern="1200" dirty="0">
                <a:solidFill>
                  <a:schemeClr val="tx1"/>
                </a:solidFill>
                <a:effectLst/>
                <a:latin typeface="Arial" panose="020B0604020202020204" pitchFamily="34" charset="0"/>
                <a:ea typeface="+mn-ea"/>
                <a:cs typeface="Arial" panose="020B0604020202020204" pitchFamily="34" charset="0"/>
              </a:rPr>
              <a:t>en met lucht doorblazen.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Buitenkant van de endoscoop met een onsteriele vochtige gaas of zachte niet pluizige doek voor éénmalig gebruik reinigen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Bedieningsknoppen van de endoscoop in neutrale stand zetten.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Handschoenen vervangen.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Endoscoop ontkoppelen en hem in de daarvoor bestemde transportbak of systeem dat duidelijk aangeeft dat de endoscoop gebruikt is leggen. </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Handschoenen verwijderen en handen desinfecteren,</a:t>
            </a:r>
          </a:p>
          <a:p>
            <a:pPr marL="171450" lvl="0" indent="-171450">
              <a:buFont typeface="Arial" panose="020B0604020202020204" pitchFamily="34" charset="0"/>
              <a:buChar char="•"/>
            </a:pPr>
            <a:endParaRPr lang="nl-BE"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nl-NL" sz="1200" kern="1200" dirty="0">
                <a:solidFill>
                  <a:schemeClr val="tx1"/>
                </a:solidFill>
                <a:effectLst/>
                <a:latin typeface="Arial" panose="020B0604020202020204" pitchFamily="34" charset="0"/>
                <a:ea typeface="+mn-ea"/>
                <a:cs typeface="Arial" panose="020B0604020202020204" pitchFamily="34" charset="0"/>
              </a:rPr>
              <a:t>Deze eerste stap van onmiddellijke reinigen is essentiële: het voorkomt indroging van vuil en belemmert de groei van micro-organismen en voorkomt daarmee </a:t>
            </a:r>
            <a:r>
              <a:rPr lang="nl-NL" sz="1200" kern="1200" dirty="0" err="1">
                <a:solidFill>
                  <a:schemeClr val="tx1"/>
                </a:solidFill>
                <a:effectLst/>
                <a:latin typeface="Arial" panose="020B0604020202020204" pitchFamily="34" charset="0"/>
                <a:ea typeface="+mn-ea"/>
                <a:cs typeface="Arial" panose="020B0604020202020204" pitchFamily="34" charset="0"/>
              </a:rPr>
              <a:t>biofilmvorming</a:t>
            </a:r>
            <a:r>
              <a:rPr lang="nl-NL" sz="1200" kern="1200" dirty="0">
                <a:solidFill>
                  <a:schemeClr val="tx1"/>
                </a:solidFill>
                <a:effectLst/>
                <a:latin typeface="Arial" panose="020B0604020202020204" pitchFamily="34" charset="0"/>
                <a:ea typeface="+mn-ea"/>
                <a:cs typeface="Arial" panose="020B0604020202020204" pitchFamily="34" charset="0"/>
              </a:rPr>
              <a:t>.</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nl-BE" sz="1200" kern="1200" dirty="0">
                <a:solidFill>
                  <a:schemeClr val="tx1"/>
                </a:solidFill>
                <a:effectLst/>
                <a:latin typeface="Arial" panose="020B0604020202020204" pitchFamily="34" charset="0"/>
                <a:ea typeface="+mn-ea"/>
                <a:cs typeface="Arial" panose="020B0604020202020204" pitchFamily="34" charset="0"/>
              </a:rPr>
              <a:t> </a:t>
            </a:r>
            <a:endParaRPr lang="fr-BE" sz="1200" kern="1200" dirty="0">
              <a:solidFill>
                <a:schemeClr val="tx1"/>
              </a:solidFill>
              <a:effectLst/>
              <a:latin typeface="Arial" panose="020B0604020202020204" pitchFamily="34" charset="0"/>
              <a:ea typeface="+mn-ea"/>
              <a:cs typeface="Arial" panose="020B0604020202020204" pitchFamily="34" charset="0"/>
            </a:endParaRPr>
          </a:p>
          <a:p>
            <a:endParaRPr lang="fr-BE" dirty="0"/>
          </a:p>
        </p:txBody>
      </p:sp>
      <p:sp>
        <p:nvSpPr>
          <p:cNvPr id="4" name="Espace réservé du numéro de diapositive 3"/>
          <p:cNvSpPr>
            <a:spLocks noGrp="1"/>
          </p:cNvSpPr>
          <p:nvPr>
            <p:ph type="sldNum" sz="quarter" idx="5"/>
          </p:nvPr>
        </p:nvSpPr>
        <p:spPr/>
        <p:txBody>
          <a:bodyPr/>
          <a:lstStyle/>
          <a:p>
            <a:fld id="{5B7CAECF-B278-4B33-856E-C97317773918}" type="slidenum">
              <a:rPr lang="nl-NL" altLang="fr-FR" smtClean="0"/>
              <a:pPr/>
              <a:t>8</a:t>
            </a:fld>
            <a:endParaRPr lang="nl-NL" altLang="fr-FR"/>
          </a:p>
        </p:txBody>
      </p:sp>
    </p:spTree>
    <p:extLst>
      <p:ext uri="{BB962C8B-B14F-4D97-AF65-F5344CB8AC3E}">
        <p14:creationId xmlns:p14="http://schemas.microsoft.com/office/powerpoint/2010/main" val="4118740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dirty="0" err="1"/>
              <a:t>Stap</a:t>
            </a:r>
            <a:r>
              <a:rPr lang="fr-BE" b="1" dirty="0"/>
              <a:t> 5 </a:t>
            </a:r>
            <a:r>
              <a:rPr lang="fr-BE" dirty="0" err="1"/>
              <a:t>beschrijft</a:t>
            </a:r>
            <a:r>
              <a:rPr lang="fr-BE" dirty="0"/>
              <a:t> het transport van </a:t>
            </a:r>
            <a:r>
              <a:rPr lang="fr-BE" dirty="0" err="1"/>
              <a:t>gebruikte</a:t>
            </a:r>
            <a:r>
              <a:rPr lang="fr-BE" dirty="0"/>
              <a:t> </a:t>
            </a:r>
            <a:r>
              <a:rPr lang="fr-BE" dirty="0" err="1"/>
              <a:t>endoscoop</a:t>
            </a:r>
            <a:r>
              <a:rPr lang="fr-BE" dirty="0"/>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200" b="0" kern="1200" dirty="0">
                <a:solidFill>
                  <a:schemeClr val="tx1"/>
                </a:solidFill>
                <a:effectLst/>
                <a:latin typeface="Arial" panose="020B0604020202020204" pitchFamily="34" charset="0"/>
                <a:ea typeface="+mn-ea"/>
                <a:cs typeface="Arial" panose="020B0604020202020204" pitchFamily="34" charset="0"/>
              </a:rPr>
              <a:t>Om dit te doen, is het essentieel dat de endoscoop wordt geïdentificeerd als “vuil".</a:t>
            </a:r>
            <a:r>
              <a:rPr lang="nl-BE" sz="1200" kern="1200" dirty="0">
                <a:solidFill>
                  <a:schemeClr val="tx1"/>
                </a:solidFill>
                <a:effectLst/>
                <a:latin typeface="Arial" panose="020B0604020202020204" pitchFamily="34" charset="0"/>
                <a:ea typeface="+mn-ea"/>
                <a:cs typeface="Arial" panose="020B0604020202020204" pitchFamily="34" charset="0"/>
              </a:rPr>
              <a:t> Er mag geen twijfel over bestaan dat de endoscoop vuil is.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sz="1200" kern="1200" dirty="0">
                <a:solidFill>
                  <a:schemeClr val="tx1"/>
                </a:solidFill>
                <a:effectLst/>
                <a:latin typeface="Arial" panose="020B0604020202020204" pitchFamily="34" charset="0"/>
                <a:ea typeface="+mn-ea"/>
                <a:cs typeface="Arial" panose="020B0604020202020204" pitchFamily="34" charset="0"/>
              </a:rPr>
              <a:t>Endoscoop is ingepakt of indien de endoscoop niet werd ingepakt wordt de transportbak afgesloten. In elk geval mag een vuile endoscoop niet worden getransporteerd zonder afgedekt te zijn.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BE" sz="1200" kern="1200" dirty="0">
                <a:solidFill>
                  <a:schemeClr val="tx1"/>
                </a:solidFill>
                <a:effectLst/>
                <a:latin typeface="Arial" panose="020B0604020202020204" pitchFamily="34" charset="0"/>
                <a:ea typeface="+mn-ea"/>
                <a:cs typeface="Arial" panose="020B0604020202020204" pitchFamily="34" charset="0"/>
              </a:rPr>
              <a:t>Transporteer de herkenbare vuile endoscoop direct naar de vuile zone van de desinfectieruimte voor handmatige voorreiniging en machinale reiniging en desinfectie. </a:t>
            </a:r>
            <a:endParaRPr lang="fr-BE" sz="1200" kern="1200" dirty="0">
              <a:solidFill>
                <a:schemeClr val="tx1"/>
              </a:solidFill>
              <a:effectLst/>
              <a:latin typeface="Arial" panose="020B0604020202020204" pitchFamily="34" charset="0"/>
              <a:ea typeface="+mn-ea"/>
              <a:cs typeface="Arial" panose="020B0604020202020204" pitchFamily="34" charset="0"/>
            </a:endParaRPr>
          </a:p>
          <a:p>
            <a:endParaRPr lang="fr-FR" sz="1200" kern="1200" dirty="0">
              <a:solidFill>
                <a:schemeClr val="tx1"/>
              </a:solidFill>
              <a:effectLst/>
              <a:latin typeface="Arial" panose="020B0604020202020204" pitchFamily="34" charset="0"/>
              <a:ea typeface="+mn-ea"/>
              <a:cs typeface="Arial" panose="020B0604020202020204" pitchFamily="34" charset="0"/>
            </a:endParaRPr>
          </a:p>
          <a:p>
            <a:r>
              <a:rPr lang="fr-FR" sz="1200" b="1" kern="1200" dirty="0">
                <a:solidFill>
                  <a:schemeClr val="tx1"/>
                </a:solidFill>
                <a:effectLst/>
                <a:latin typeface="Arial" panose="020B0604020202020204" pitchFamily="34" charset="0"/>
                <a:ea typeface="+mn-ea"/>
                <a:cs typeface="Arial" panose="020B0604020202020204" pitchFamily="34" charset="0"/>
              </a:rPr>
              <a:t>De </a:t>
            </a:r>
            <a:r>
              <a:rPr lang="fr-FR" sz="1200" b="1" kern="1200" dirty="0" err="1">
                <a:solidFill>
                  <a:schemeClr val="tx1"/>
                </a:solidFill>
                <a:effectLst/>
                <a:latin typeface="Arial" panose="020B0604020202020204" pitchFamily="34" charset="0"/>
                <a:ea typeface="+mn-ea"/>
                <a:cs typeface="Arial" panose="020B0604020202020204" pitchFamily="34" charset="0"/>
              </a:rPr>
              <a:t>stap</a:t>
            </a:r>
            <a:r>
              <a:rPr lang="fr-FR" sz="1200" b="1" kern="1200" dirty="0">
                <a:solidFill>
                  <a:schemeClr val="tx1"/>
                </a:solidFill>
                <a:effectLst/>
                <a:latin typeface="Arial" panose="020B0604020202020204" pitchFamily="34" charset="0"/>
                <a:ea typeface="+mn-ea"/>
                <a:cs typeface="Arial" panose="020B0604020202020204" pitchFamily="34" charset="0"/>
              </a:rPr>
              <a:t> 6 </a:t>
            </a:r>
            <a:r>
              <a:rPr lang="fr-FR" sz="1200" kern="1200" dirty="0" err="1">
                <a:solidFill>
                  <a:schemeClr val="tx1"/>
                </a:solidFill>
                <a:effectLst/>
                <a:latin typeface="Arial" panose="020B0604020202020204" pitchFamily="34" charset="0"/>
                <a:ea typeface="+mn-ea"/>
                <a:cs typeface="Arial" panose="020B0604020202020204" pitchFamily="34" charset="0"/>
              </a:rPr>
              <a:t>bestaat</a:t>
            </a:r>
            <a:r>
              <a:rPr lang="fr-FR" sz="1200" kern="1200" dirty="0">
                <a:solidFill>
                  <a:schemeClr val="tx1"/>
                </a:solidFill>
                <a:effectLst/>
                <a:latin typeface="Arial" panose="020B0604020202020204" pitchFamily="34" charset="0"/>
                <a:ea typeface="+mn-ea"/>
                <a:cs typeface="Arial" panose="020B0604020202020204" pitchFamily="34" charset="0"/>
              </a:rPr>
              <a:t> </a:t>
            </a:r>
            <a:r>
              <a:rPr lang="fr-FR" sz="1200" kern="1200" dirty="0" err="1">
                <a:solidFill>
                  <a:schemeClr val="tx1"/>
                </a:solidFill>
                <a:effectLst/>
                <a:latin typeface="Arial" panose="020B0604020202020204" pitchFamily="34" charset="0"/>
                <a:ea typeface="+mn-ea"/>
                <a:cs typeface="Arial" panose="020B0604020202020204" pitchFamily="34" charset="0"/>
              </a:rPr>
              <a:t>uit</a:t>
            </a:r>
            <a:r>
              <a:rPr lang="fr-FR" sz="1200" kern="1200" dirty="0">
                <a:solidFill>
                  <a:schemeClr val="tx1"/>
                </a:solidFill>
                <a:effectLst/>
                <a:latin typeface="Arial" panose="020B0604020202020204" pitchFamily="34" charset="0"/>
                <a:ea typeface="+mn-ea"/>
                <a:cs typeface="Arial" panose="020B0604020202020204" pitchFamily="34" charset="0"/>
              </a:rPr>
              <a:t> </a:t>
            </a:r>
            <a:r>
              <a:rPr lang="fr-FR" sz="1200" kern="1200" dirty="0" err="1">
                <a:solidFill>
                  <a:schemeClr val="tx1"/>
                </a:solidFill>
                <a:effectLst/>
                <a:latin typeface="Arial" panose="020B0604020202020204" pitchFamily="34" charset="0"/>
                <a:ea typeface="+mn-ea"/>
                <a:cs typeface="Arial" panose="020B0604020202020204" pitchFamily="34" charset="0"/>
              </a:rPr>
              <a:t>voorbereiding</a:t>
            </a:r>
            <a:r>
              <a:rPr lang="fr-FR" sz="1200" kern="1200" dirty="0">
                <a:solidFill>
                  <a:schemeClr val="tx1"/>
                </a:solidFill>
                <a:effectLst/>
                <a:latin typeface="Arial" panose="020B0604020202020204" pitchFamily="34" charset="0"/>
                <a:ea typeface="+mn-ea"/>
                <a:cs typeface="Arial" panose="020B0604020202020204" pitchFamily="34" charset="0"/>
              </a:rPr>
              <a:t> van de </a:t>
            </a:r>
            <a:r>
              <a:rPr lang="fr-FR" sz="1200" kern="1200" dirty="0" err="1">
                <a:solidFill>
                  <a:schemeClr val="tx1"/>
                </a:solidFill>
                <a:effectLst/>
                <a:latin typeface="Arial" panose="020B0604020202020204" pitchFamily="34" charset="0"/>
                <a:ea typeface="+mn-ea"/>
                <a:cs typeface="Arial" panose="020B0604020202020204" pitchFamily="34" charset="0"/>
              </a:rPr>
              <a:t>voorreiniging</a:t>
            </a:r>
            <a:r>
              <a:rPr lang="fr-FR" sz="1200" kern="1200" dirty="0">
                <a:solidFill>
                  <a:schemeClr val="tx1"/>
                </a:solidFill>
                <a:effectLst/>
                <a:latin typeface="Arial" panose="020B0604020202020204" pitchFamily="34" charset="0"/>
                <a:ea typeface="+mn-ea"/>
                <a:cs typeface="Arial" panose="020B0604020202020204" pitchFamily="34" charset="0"/>
              </a:rPr>
              <a:t>,</a:t>
            </a:r>
          </a:p>
          <a:p>
            <a:r>
              <a:rPr lang="fr-FR" sz="1200" kern="1200" dirty="0" err="1">
                <a:solidFill>
                  <a:schemeClr val="tx1"/>
                </a:solidFill>
                <a:effectLst/>
                <a:latin typeface="Arial" panose="020B0604020202020204" pitchFamily="34" charset="0"/>
                <a:ea typeface="+mn-ea"/>
                <a:cs typeface="Arial" panose="020B0604020202020204" pitchFamily="34" charset="0"/>
              </a:rPr>
              <a:t>Deze</a:t>
            </a:r>
            <a:r>
              <a:rPr lang="fr-FR" sz="1200" kern="1200" dirty="0">
                <a:solidFill>
                  <a:schemeClr val="tx1"/>
                </a:solidFill>
                <a:effectLst/>
                <a:latin typeface="Arial" panose="020B0604020202020204" pitchFamily="34" charset="0"/>
                <a:ea typeface="+mn-ea"/>
                <a:cs typeface="Arial" panose="020B0604020202020204" pitchFamily="34" charset="0"/>
              </a:rPr>
              <a:t> </a:t>
            </a:r>
            <a:r>
              <a:rPr lang="fr-FR" sz="1200" kern="1200" dirty="0" err="1">
                <a:solidFill>
                  <a:schemeClr val="tx1"/>
                </a:solidFill>
                <a:effectLst/>
                <a:latin typeface="Arial" panose="020B0604020202020204" pitchFamily="34" charset="0"/>
                <a:ea typeface="+mn-ea"/>
                <a:cs typeface="Arial" panose="020B0604020202020204" pitchFamily="34" charset="0"/>
              </a:rPr>
              <a:t>stap</a:t>
            </a:r>
            <a:r>
              <a:rPr lang="fr-FR" sz="1200" kern="1200" dirty="0">
                <a:solidFill>
                  <a:schemeClr val="tx1"/>
                </a:solidFill>
                <a:effectLst/>
                <a:latin typeface="Arial" panose="020B0604020202020204" pitchFamily="34" charset="0"/>
                <a:ea typeface="+mn-ea"/>
                <a:cs typeface="Arial" panose="020B0604020202020204" pitchFamily="34" charset="0"/>
              </a:rPr>
              <a:t> </a:t>
            </a:r>
            <a:r>
              <a:rPr lang="fr-FR" sz="1200" kern="1200" dirty="0" err="1">
                <a:solidFill>
                  <a:schemeClr val="tx1"/>
                </a:solidFill>
                <a:effectLst/>
                <a:latin typeface="Arial" panose="020B0604020202020204" pitchFamily="34" charset="0"/>
                <a:ea typeface="+mn-ea"/>
                <a:cs typeface="Arial" panose="020B0604020202020204" pitchFamily="34" charset="0"/>
              </a:rPr>
              <a:t>vindt</a:t>
            </a:r>
            <a:r>
              <a:rPr lang="fr-FR" sz="1200" kern="1200" dirty="0">
                <a:solidFill>
                  <a:schemeClr val="tx1"/>
                </a:solidFill>
                <a:effectLst/>
                <a:latin typeface="Arial" panose="020B0604020202020204" pitchFamily="34" charset="0"/>
                <a:ea typeface="+mn-ea"/>
                <a:cs typeface="Arial" panose="020B0604020202020204" pitchFamily="34" charset="0"/>
              </a:rPr>
              <a:t> in de </a:t>
            </a:r>
            <a:r>
              <a:rPr lang="fr-FR" sz="1200" kern="1200" dirty="0" err="1">
                <a:solidFill>
                  <a:schemeClr val="tx1"/>
                </a:solidFill>
                <a:effectLst/>
                <a:latin typeface="Arial" panose="020B0604020202020204" pitchFamily="34" charset="0"/>
                <a:ea typeface="+mn-ea"/>
                <a:cs typeface="Arial" panose="020B0604020202020204" pitchFamily="34" charset="0"/>
              </a:rPr>
              <a:t>vuile</a:t>
            </a:r>
            <a:r>
              <a:rPr lang="fr-FR" sz="1200" kern="1200" dirty="0">
                <a:solidFill>
                  <a:schemeClr val="tx1"/>
                </a:solidFill>
                <a:effectLst/>
                <a:latin typeface="Arial" panose="020B0604020202020204" pitchFamily="34" charset="0"/>
                <a:ea typeface="+mn-ea"/>
                <a:cs typeface="Arial" panose="020B0604020202020204" pitchFamily="34" charset="0"/>
              </a:rPr>
              <a:t> zone van de </a:t>
            </a:r>
            <a:r>
              <a:rPr lang="fr-FR" sz="1200" kern="1200" dirty="0" err="1">
                <a:solidFill>
                  <a:schemeClr val="tx1"/>
                </a:solidFill>
                <a:effectLst/>
                <a:latin typeface="Arial" panose="020B0604020202020204" pitchFamily="34" charset="0"/>
                <a:ea typeface="+mn-ea"/>
                <a:cs typeface="Arial" panose="020B0604020202020204" pitchFamily="34" charset="0"/>
              </a:rPr>
              <a:t>desinfectielokaal</a:t>
            </a:r>
            <a:r>
              <a:rPr lang="fr-FR" sz="1200" kern="1200" dirty="0">
                <a:solidFill>
                  <a:schemeClr val="tx1"/>
                </a:solidFill>
                <a:effectLst/>
                <a:latin typeface="Arial" panose="020B0604020202020204" pitchFamily="34" charset="0"/>
                <a:ea typeface="+mn-ea"/>
                <a:cs typeface="Arial" panose="020B0604020202020204" pitchFamily="34" charset="0"/>
              </a:rPr>
              <a:t> </a:t>
            </a:r>
            <a:r>
              <a:rPr lang="fr-FR" sz="1200" kern="1200" dirty="0" err="1">
                <a:solidFill>
                  <a:schemeClr val="tx1"/>
                </a:solidFill>
                <a:effectLst/>
                <a:latin typeface="Arial" panose="020B0604020202020204" pitchFamily="34" charset="0"/>
                <a:ea typeface="+mn-ea"/>
                <a:cs typeface="Arial" panose="020B0604020202020204" pitchFamily="34" charset="0"/>
              </a:rPr>
              <a:t>plaatst</a:t>
            </a:r>
            <a:r>
              <a:rPr lang="fr-FR" sz="1200" kern="1200" dirty="0">
                <a:solidFill>
                  <a:schemeClr val="tx1"/>
                </a:solidFill>
                <a:effectLst/>
                <a:latin typeface="Arial" panose="020B0604020202020204" pitchFamily="34" charset="0"/>
                <a:ea typeface="+mn-ea"/>
                <a:cs typeface="Arial" panose="020B0604020202020204" pitchFamily="34" charset="0"/>
              </a:rPr>
              <a:t>.</a:t>
            </a:r>
          </a:p>
          <a:p>
            <a:r>
              <a:rPr lang="fr-FR" sz="1200" kern="1200" dirty="0">
                <a:solidFill>
                  <a:schemeClr val="tx1"/>
                </a:solidFill>
                <a:effectLst/>
                <a:latin typeface="Arial" panose="020B0604020202020204" pitchFamily="34" charset="0"/>
                <a:ea typeface="+mn-ea"/>
                <a:cs typeface="Arial" panose="020B0604020202020204" pitchFamily="34" charset="0"/>
              </a:rPr>
              <a:t> </a:t>
            </a:r>
            <a:r>
              <a:rPr lang="nl-NL" sz="1200" kern="1200" dirty="0">
                <a:solidFill>
                  <a:schemeClr val="tx1"/>
                </a:solidFill>
                <a:effectLst/>
                <a:latin typeface="Arial" panose="020B0604020202020204" pitchFamily="34" charset="0"/>
                <a:ea typeface="+mn-ea"/>
                <a:cs typeface="Arial" panose="020B0604020202020204" pitchFamily="34" charset="0"/>
              </a:rPr>
              <a:t>Het personeel moet beschikken over:</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de nodige persoonlijke beschermingsmiddelen (niet vocht doorlatende overschort, niet-steriele handschoenen, chirurgisch mondneusmasker, oogbescherming), </a:t>
            </a:r>
          </a:p>
          <a:p>
            <a:pPr marL="171450" lvl="0" indent="-171450">
              <a:buFont typeface="Arial" panose="020B0604020202020204" pitchFamily="34" charset="0"/>
              <a:buChar char="•"/>
            </a:pPr>
            <a:r>
              <a:rPr lang="nl-NL" sz="1200" b="0" kern="1200" dirty="0">
                <a:solidFill>
                  <a:schemeClr val="tx1"/>
                </a:solidFill>
                <a:effectLst/>
                <a:latin typeface="Arial" panose="020B0604020202020204" pitchFamily="34" charset="0"/>
                <a:ea typeface="+mn-ea"/>
                <a:cs typeface="Arial" panose="020B0604020202020204" pitchFamily="34" charset="0"/>
              </a:rPr>
              <a:t>de uitrusting en hulpmiddelen die nodig zijn om te weten: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beschermkap endoscoop, </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lektester, </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adequaat reinigingsmiddel voor handmatige voorreiniging, </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wasbak/</a:t>
            </a:r>
            <a:r>
              <a:rPr lang="nl-NL" sz="1200" kern="1200" dirty="0" err="1">
                <a:solidFill>
                  <a:schemeClr val="tx1"/>
                </a:solidFill>
                <a:effectLst/>
                <a:latin typeface="Arial" panose="020B0604020202020204" pitchFamily="34" charset="0"/>
                <a:ea typeface="+mn-ea"/>
                <a:cs typeface="Arial" panose="020B0604020202020204" pitchFamily="34" charset="0"/>
              </a:rPr>
              <a:t>waseiland</a:t>
            </a:r>
            <a:r>
              <a:rPr lang="nl-NL" sz="1200" kern="1200" dirty="0">
                <a:solidFill>
                  <a:schemeClr val="tx1"/>
                </a:solidFill>
                <a:effectLst/>
                <a:latin typeface="Arial" panose="020B0604020202020204" pitchFamily="34" charset="0"/>
                <a:ea typeface="+mn-ea"/>
                <a:cs typeface="Arial" panose="020B0604020202020204" pitchFamily="34" charset="0"/>
              </a:rPr>
              <a:t> met afgeronde hoeken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hulpmiddelen om werkkanalen door te spuiten/blazen, </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borstels voor éénmalig gebruik compatibel met diameter van de werkkanalen, </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reinigings- en desinfectiemiddelen voor transportbakken. </a:t>
            </a:r>
            <a:endParaRPr lang="fr-BE" dirty="0"/>
          </a:p>
        </p:txBody>
      </p:sp>
      <p:sp>
        <p:nvSpPr>
          <p:cNvPr id="4" name="Espace réservé du numéro de diapositive 3"/>
          <p:cNvSpPr>
            <a:spLocks noGrp="1"/>
          </p:cNvSpPr>
          <p:nvPr>
            <p:ph type="sldNum" sz="quarter" idx="5"/>
          </p:nvPr>
        </p:nvSpPr>
        <p:spPr/>
        <p:txBody>
          <a:bodyPr/>
          <a:lstStyle/>
          <a:p>
            <a:fld id="{5B7CAECF-B278-4B33-856E-C97317773918}" type="slidenum">
              <a:rPr lang="nl-NL" altLang="fr-FR" smtClean="0"/>
              <a:pPr/>
              <a:t>9</a:t>
            </a:fld>
            <a:endParaRPr lang="nl-NL" altLang="fr-FR"/>
          </a:p>
        </p:txBody>
      </p:sp>
    </p:spTree>
    <p:extLst>
      <p:ext uri="{BB962C8B-B14F-4D97-AF65-F5344CB8AC3E}">
        <p14:creationId xmlns:p14="http://schemas.microsoft.com/office/powerpoint/2010/main" val="3984003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De </a:t>
            </a:r>
            <a:r>
              <a:rPr lang="fr-BE" dirty="0" err="1"/>
              <a:t>stappen</a:t>
            </a:r>
            <a:r>
              <a:rPr lang="fr-BE" dirty="0"/>
              <a:t> van de </a:t>
            </a:r>
            <a:r>
              <a:rPr lang="fr-BE" dirty="0" err="1"/>
              <a:t>voorbereiding</a:t>
            </a:r>
            <a:r>
              <a:rPr lang="fr-BE" dirty="0"/>
              <a:t>/</a:t>
            </a:r>
            <a:r>
              <a:rPr lang="fr-BE" dirty="0" err="1"/>
              <a:t>voorreiniging</a:t>
            </a:r>
            <a:r>
              <a:rPr lang="fr-BE" dirty="0"/>
              <a:t> </a:t>
            </a:r>
            <a:r>
              <a:rPr lang="fr-BE" dirty="0" err="1"/>
              <a:t>bestaan</a:t>
            </a:r>
            <a:r>
              <a:rPr lang="fr-BE" dirty="0"/>
              <a:t> </a:t>
            </a:r>
            <a:r>
              <a:rPr lang="fr-BE" dirty="0" err="1"/>
              <a:t>uit</a:t>
            </a:r>
            <a:endParaRPr lang="fr-BE" dirty="0"/>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Breng de beschermkap aan op de endoscoop.</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Vul een zuivere wasbak met reinigingsmiddel ten behoeve van handmatige voorreiniging. Inwerktijd, concentratie, temperatuur worden toegepast volgens voorschrift van de fabrikant. Het reinigingsmiddel moet na elk proces vervangen worden,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NL" sz="1200" kern="1200" dirty="0">
                <a:solidFill>
                  <a:schemeClr val="tx1"/>
                </a:solidFill>
                <a:effectLst/>
                <a:latin typeface="Arial" panose="020B0604020202020204" pitchFamily="34" charset="0"/>
                <a:ea typeface="+mn-ea"/>
                <a:cs typeface="Arial" panose="020B0604020202020204" pitchFamily="34" charset="0"/>
              </a:rPr>
              <a:t>Verwijder ventielen en wegwerpbare kapjes (tenzij ventielen noodzakelijk voor endoscopen waarbij werkkanalen niet geborsteld maar met lucht doorgespoten dienen te worden).</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Reinig de herbruikbare ventielen volgens voorschrift van de fabrikant. </a:t>
            </a:r>
            <a:endParaRPr lang="fr-BE"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BE" sz="1200" kern="1200" dirty="0">
                <a:solidFill>
                  <a:schemeClr val="tx1"/>
                </a:solidFill>
                <a:effectLst/>
                <a:latin typeface="Arial" panose="020B0604020202020204" pitchFamily="34" charset="0"/>
                <a:ea typeface="+mn-ea"/>
                <a:cs typeface="Arial" panose="020B0604020202020204" pitchFamily="34" charset="0"/>
              </a:rPr>
              <a:t>Herbruikbare transportbakken worden gereinigd/gedesinfecteerd voor elke manipulatie met een oppervlakte desinfectiemiddel geregistreerd als biocide PT2 en met bewezen antimicrobiële efficiëntie.</a:t>
            </a:r>
            <a:endParaRPr lang="fr-BE" dirty="0"/>
          </a:p>
        </p:txBody>
      </p:sp>
      <p:sp>
        <p:nvSpPr>
          <p:cNvPr id="4" name="Espace réservé du numéro de diapositive 3"/>
          <p:cNvSpPr>
            <a:spLocks noGrp="1"/>
          </p:cNvSpPr>
          <p:nvPr>
            <p:ph type="sldNum" sz="quarter" idx="5"/>
          </p:nvPr>
        </p:nvSpPr>
        <p:spPr/>
        <p:txBody>
          <a:bodyPr/>
          <a:lstStyle/>
          <a:p>
            <a:fld id="{5B7CAECF-B278-4B33-856E-C97317773918}" type="slidenum">
              <a:rPr lang="nl-NL" altLang="fr-FR" smtClean="0"/>
              <a:pPr/>
              <a:t>10</a:t>
            </a:fld>
            <a:endParaRPr lang="nl-NL" altLang="fr-FR"/>
          </a:p>
        </p:txBody>
      </p:sp>
    </p:spTree>
    <p:extLst>
      <p:ext uri="{BB962C8B-B14F-4D97-AF65-F5344CB8AC3E}">
        <p14:creationId xmlns:p14="http://schemas.microsoft.com/office/powerpoint/2010/main" val="2976786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3079" name="Picture 7" descr="fond_wit_de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417513"/>
            <a:ext cx="8331200" cy="6008687"/>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U:\Documents and Settings\pdt\My Documents\Fond logo 3D architect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82850" y="511175"/>
            <a:ext cx="4451350" cy="4899025"/>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a:xfrm>
            <a:off x="755650" y="2657475"/>
            <a:ext cx="7848600" cy="2447925"/>
          </a:xfrm>
        </p:spPr>
        <p:txBody>
          <a:bodyPr/>
          <a:lstStyle>
            <a:lvl1pPr>
              <a:defRPr sz="2400" b="1"/>
            </a:lvl1pPr>
            <a:lvl2pPr marL="628650" lvl="1">
              <a:defRPr b="0"/>
            </a:lvl2pPr>
          </a:lstStyle>
          <a:p>
            <a:pPr lvl="0"/>
            <a:r>
              <a:rPr lang="en-US" altLang="fr-FR" noProof="0"/>
              <a:t>Main title 2</a:t>
            </a:r>
          </a:p>
          <a:p>
            <a:pPr lvl="1"/>
            <a:endParaRPr lang="en-US" altLang="fr-FR" noProof="0"/>
          </a:p>
          <a:p>
            <a:pPr lvl="1"/>
            <a:r>
              <a:rPr lang="nl-BE" altLang="fr-FR" noProof="0"/>
              <a:t>Author</a:t>
            </a:r>
          </a:p>
          <a:p>
            <a:pPr lvl="1"/>
            <a:r>
              <a:rPr lang="nl-BE" altLang="fr-FR" noProof="0"/>
              <a:t>date – place</a:t>
            </a:r>
          </a:p>
        </p:txBody>
      </p:sp>
      <p:sp>
        <p:nvSpPr>
          <p:cNvPr id="3088" name="Text Box 16"/>
          <p:cNvSpPr txBox="1">
            <a:spLocks noChangeArrowheads="1"/>
          </p:cNvSpPr>
          <p:nvPr/>
        </p:nvSpPr>
        <p:spPr bwMode="auto">
          <a:xfrm>
            <a:off x="350838" y="230188"/>
            <a:ext cx="81089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fr-FR" sz="1000" b="0">
                <a:solidFill>
                  <a:srgbClr val="000000"/>
                </a:solidFill>
                <a:latin typeface="Trebuchet MS" panose="020B0603020202020204" pitchFamily="34" charset="0"/>
              </a:rPr>
              <a:t>HOGE GEZONDHEIDSRAAD</a:t>
            </a:r>
          </a:p>
        </p:txBody>
      </p:sp>
      <p:sp>
        <p:nvSpPr>
          <p:cNvPr id="3078" name="Rectangle 6"/>
          <p:cNvSpPr>
            <a:spLocks noGrp="1" noChangeArrowheads="1"/>
          </p:cNvSpPr>
          <p:nvPr>
            <p:ph type="sldNum" sz="quarter" idx="4"/>
          </p:nvPr>
        </p:nvSpPr>
        <p:spPr>
          <a:xfrm>
            <a:off x="0" y="936625"/>
            <a:ext cx="719138" cy="358775"/>
          </a:xfrm>
        </p:spPr>
        <p:txBody>
          <a:bodyPr/>
          <a:lstStyle>
            <a:lvl1pPr>
              <a:defRPr>
                <a:latin typeface="+mn-lt"/>
              </a:defRPr>
            </a:lvl1pPr>
          </a:lstStyle>
          <a:p>
            <a:fld id="{F5381011-C64B-4E4B-AAE3-8AE7428EEF30}" type="slidenum">
              <a:rPr lang="nl-NL" altLang="fr-FR"/>
              <a:pPr/>
              <a:t>‹N°›</a:t>
            </a:fld>
            <a:endParaRPr lang="nl-NL" altLang="fr-FR"/>
          </a:p>
        </p:txBody>
      </p:sp>
      <p:sp>
        <p:nvSpPr>
          <p:cNvPr id="3096" name="Rectangle 24"/>
          <p:cNvSpPr>
            <a:spLocks noChangeArrowheads="1"/>
          </p:cNvSpPr>
          <p:nvPr userDrawn="1"/>
        </p:nvSpPr>
        <p:spPr bwMode="auto">
          <a:xfrm>
            <a:off x="457200" y="5407025"/>
            <a:ext cx="7848600" cy="914400"/>
          </a:xfrm>
          <a:prstGeom prst="rect">
            <a:avLst/>
          </a:prstGeom>
          <a:solidFill>
            <a:srgbClr val="C412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pPr algn="ctr"/>
            <a:endParaRPr lang="en-GB" altLang="fr-FR" b="0">
              <a:solidFill>
                <a:srgbClr val="CDD1BE"/>
              </a:solidFill>
            </a:endParaRPr>
          </a:p>
        </p:txBody>
      </p:sp>
      <p:sp>
        <p:nvSpPr>
          <p:cNvPr id="3097" name="Oval 25"/>
          <p:cNvSpPr>
            <a:spLocks noChangeArrowheads="1"/>
          </p:cNvSpPr>
          <p:nvPr userDrawn="1"/>
        </p:nvSpPr>
        <p:spPr bwMode="auto">
          <a:xfrm>
            <a:off x="7546975" y="5105400"/>
            <a:ext cx="892175" cy="911225"/>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pic>
        <p:nvPicPr>
          <p:cNvPr id="3098" name="Picture 26" descr="logo "/>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156575" y="5407025"/>
            <a:ext cx="377825" cy="279400"/>
          </a:xfrm>
          <a:prstGeom prst="rect">
            <a:avLst/>
          </a:prstGeom>
          <a:noFill/>
          <a:extLst>
            <a:ext uri="{909E8E84-426E-40DD-AFC4-6F175D3DCCD1}">
              <a14:hiddenFill xmlns:a14="http://schemas.microsoft.com/office/drawing/2010/main">
                <a:solidFill>
                  <a:srgbClr val="FFFFFF"/>
                </a:solidFill>
              </a14:hiddenFill>
            </a:ext>
          </a:extLst>
        </p:spPr>
      </p:pic>
      <p:sp>
        <p:nvSpPr>
          <p:cNvPr id="3101" name="Oval 29"/>
          <p:cNvSpPr>
            <a:spLocks noChangeArrowheads="1"/>
          </p:cNvSpPr>
          <p:nvPr userDrawn="1"/>
        </p:nvSpPr>
        <p:spPr bwMode="auto">
          <a:xfrm>
            <a:off x="685800" y="4876800"/>
            <a:ext cx="1123950" cy="1120775"/>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pic>
        <p:nvPicPr>
          <p:cNvPr id="3102" name="Picture 30" descr="C:\Documents and Settings\pdt\Desktop\LOGOTHEQUE-LOGOTHEEK\CSS\LOGO seul-alleen\logo-(symbole)-seul-medium.gi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98525" y="5029200"/>
            <a:ext cx="701675" cy="809625"/>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descr="C:\Documents and Settings\pdt\Desktop\TEMPORAIRE\HGR-pour-fond-ppt-AG2007.gif"/>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66800" y="762000"/>
            <a:ext cx="5343525" cy="56832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755650" y="1433513"/>
            <a:ext cx="7848600" cy="1081087"/>
          </a:xfrm>
        </p:spPr>
        <p:txBody>
          <a:bodyPr/>
          <a:lstStyle>
            <a:lvl1pPr>
              <a:defRPr sz="2800"/>
            </a:lvl1pPr>
          </a:lstStyle>
          <a:p>
            <a:pPr lvl="0"/>
            <a:r>
              <a:rPr lang="nl-NL" altLang="fr-FR" noProof="0"/>
              <a:t>Klik om het opmaakprofiel te bewerken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3103"/>
                                        </p:tgtEl>
                                        <p:attrNameLst>
                                          <p:attrName>style.visibility</p:attrName>
                                        </p:attrNameLst>
                                      </p:cBhvr>
                                      <p:to>
                                        <p:strVal val="visible"/>
                                      </p:to>
                                    </p:set>
                                    <p:anim calcmode="lin" valueType="num">
                                      <p:cBhvr additive="base">
                                        <p:cTn id="7" dur="500" fill="hold"/>
                                        <p:tgtEl>
                                          <p:spTgt spid="3103"/>
                                        </p:tgtEl>
                                        <p:attrNameLst>
                                          <p:attrName>ppt_x</p:attrName>
                                        </p:attrNameLst>
                                      </p:cBhvr>
                                      <p:tavLst>
                                        <p:tav tm="0">
                                          <p:val>
                                            <p:strVal val="0-#ppt_w/2"/>
                                          </p:val>
                                        </p:tav>
                                        <p:tav tm="100000">
                                          <p:val>
                                            <p:strVal val="#ppt_x"/>
                                          </p:val>
                                        </p:tav>
                                      </p:tavLst>
                                    </p:anim>
                                    <p:anim calcmode="lin" valueType="num">
                                      <p:cBhvr additive="base">
                                        <p:cTn id="8" dur="500" fill="hold"/>
                                        <p:tgtEl>
                                          <p:spTgt spid="310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3" presetClass="entr" presetSubtype="10" fill="hold" nodeType="afterEffect">
                                  <p:stCondLst>
                                    <p:cond delay="1000"/>
                                  </p:stCondLst>
                                  <p:childTnLst>
                                    <p:set>
                                      <p:cBhvr>
                                        <p:cTn id="11" dur="1" fill="hold">
                                          <p:stCondLst>
                                            <p:cond delay="0"/>
                                          </p:stCondLst>
                                        </p:cTn>
                                        <p:tgtEl>
                                          <p:spTgt spid="3099"/>
                                        </p:tgtEl>
                                        <p:attrNameLst>
                                          <p:attrName>style.visibility</p:attrName>
                                        </p:attrNameLst>
                                      </p:cBhvr>
                                      <p:to>
                                        <p:strVal val="visible"/>
                                      </p:to>
                                    </p:set>
                                    <p:animEffect transition="in" filter="blinds(horizontal)">
                                      <p:cBhvr>
                                        <p:cTn id="12" dur="500"/>
                                        <p:tgtEl>
                                          <p:spTgt spid="3099"/>
                                        </p:tgtEl>
                                      </p:cBhvr>
                                    </p:animEffect>
                                  </p:childTnLst>
                                </p:cTn>
                              </p:par>
                            </p:childTnLst>
                          </p:cTn>
                        </p:par>
                        <p:par>
                          <p:cTn id="13" fill="hold" nodeType="afterGroup">
                            <p:stCondLst>
                              <p:cond delay="3000"/>
                            </p:stCondLst>
                            <p:childTnLst>
                              <p:par>
                                <p:cTn id="14" presetID="23" presetClass="entr" presetSubtype="272" fill="hold" grpId="0" nodeType="afterEffect">
                                  <p:stCondLst>
                                    <p:cond delay="0"/>
                                  </p:stCondLst>
                                  <p:childTnLst>
                                    <p:set>
                                      <p:cBhvr>
                                        <p:cTn id="15" dur="1" fill="hold">
                                          <p:stCondLst>
                                            <p:cond delay="0"/>
                                          </p:stCondLst>
                                        </p:cTn>
                                        <p:tgtEl>
                                          <p:spTgt spid="3101"/>
                                        </p:tgtEl>
                                        <p:attrNameLst>
                                          <p:attrName>style.visibility</p:attrName>
                                        </p:attrNameLst>
                                      </p:cBhvr>
                                      <p:to>
                                        <p:strVal val="visible"/>
                                      </p:to>
                                    </p:set>
                                    <p:anim calcmode="lin" valueType="num">
                                      <p:cBhvr>
                                        <p:cTn id="16" dur="500" fill="hold"/>
                                        <p:tgtEl>
                                          <p:spTgt spid="3101"/>
                                        </p:tgtEl>
                                        <p:attrNameLst>
                                          <p:attrName>ppt_w</p:attrName>
                                        </p:attrNameLst>
                                      </p:cBhvr>
                                      <p:tavLst>
                                        <p:tav tm="0">
                                          <p:val>
                                            <p:strVal val="2/3*#ppt_w"/>
                                          </p:val>
                                        </p:tav>
                                        <p:tav tm="100000">
                                          <p:val>
                                            <p:strVal val="#ppt_w"/>
                                          </p:val>
                                        </p:tav>
                                      </p:tavLst>
                                    </p:anim>
                                    <p:anim calcmode="lin" valueType="num">
                                      <p:cBhvr>
                                        <p:cTn id="17" dur="500" fill="hold"/>
                                        <p:tgtEl>
                                          <p:spTgt spid="3101"/>
                                        </p:tgtEl>
                                        <p:attrNameLst>
                                          <p:attrName>ppt_h</p:attrName>
                                        </p:attrNameLst>
                                      </p:cBhvr>
                                      <p:tavLst>
                                        <p:tav tm="0">
                                          <p:val>
                                            <p:strVal val="2/3*#ppt_h"/>
                                          </p:val>
                                        </p:tav>
                                        <p:tav tm="100000">
                                          <p:val>
                                            <p:strVal val="#ppt_h"/>
                                          </p:val>
                                        </p:tav>
                                      </p:tavLst>
                                    </p:anim>
                                  </p:childTnLst>
                                </p:cTn>
                              </p:par>
                            </p:childTnLst>
                          </p:cTn>
                        </p:par>
                        <p:par>
                          <p:cTn id="18" fill="hold" nodeType="afterGroup">
                            <p:stCondLst>
                              <p:cond delay="3500"/>
                            </p:stCondLst>
                            <p:childTnLst>
                              <p:par>
                                <p:cTn id="19" presetID="4" presetClass="entr" presetSubtype="16" fill="hold" nodeType="afterEffect">
                                  <p:stCondLst>
                                    <p:cond delay="0"/>
                                  </p:stCondLst>
                                  <p:childTnLst>
                                    <p:set>
                                      <p:cBhvr>
                                        <p:cTn id="20" dur="1" fill="hold">
                                          <p:stCondLst>
                                            <p:cond delay="0"/>
                                          </p:stCondLst>
                                        </p:cTn>
                                        <p:tgtEl>
                                          <p:spTgt spid="3102"/>
                                        </p:tgtEl>
                                        <p:attrNameLst>
                                          <p:attrName>style.visibility</p:attrName>
                                        </p:attrNameLst>
                                      </p:cBhvr>
                                      <p:to>
                                        <p:strVal val="visible"/>
                                      </p:to>
                                    </p:set>
                                    <p:animEffect transition="in" filter="box(in)">
                                      <p:cBhvr>
                                        <p:cTn id="21" dur="500"/>
                                        <p:tgtEl>
                                          <p:spTgt spid="3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endParaRPr lang="nl-NL" altLang="fr-FR"/>
          </a:p>
        </p:txBody>
      </p:sp>
      <p:sp>
        <p:nvSpPr>
          <p:cNvPr id="5" name="Espace réservé du pied de page 4"/>
          <p:cNvSpPr>
            <a:spLocks noGrp="1"/>
          </p:cNvSpPr>
          <p:nvPr>
            <p:ph type="ftr" sz="quarter" idx="11"/>
          </p:nvPr>
        </p:nvSpPr>
        <p:spPr/>
        <p:txBody>
          <a:bodyPr/>
          <a:lstStyle>
            <a:lvl1pPr>
              <a:defRPr/>
            </a:lvl1pPr>
          </a:lstStyle>
          <a:p>
            <a:endParaRPr lang="nl-NL" altLang="fr-FR"/>
          </a:p>
        </p:txBody>
      </p:sp>
      <p:sp>
        <p:nvSpPr>
          <p:cNvPr id="6" name="Espace réservé du numéro de diapositive 5"/>
          <p:cNvSpPr>
            <a:spLocks noGrp="1"/>
          </p:cNvSpPr>
          <p:nvPr>
            <p:ph type="sldNum" sz="quarter" idx="12"/>
          </p:nvPr>
        </p:nvSpPr>
        <p:spPr/>
        <p:txBody>
          <a:bodyPr/>
          <a:lstStyle>
            <a:lvl1pPr>
              <a:defRPr/>
            </a:lvl1pPr>
          </a:lstStyle>
          <a:p>
            <a:fld id="{71D76B4C-E1B1-45B2-B61A-116F7C649263}" type="slidenum">
              <a:rPr lang="nl-NL" altLang="fr-FR"/>
              <a:pPr/>
              <a:t>‹N°›</a:t>
            </a:fld>
            <a:endParaRPr lang="nl-NL" altLang="fr-FR"/>
          </a:p>
        </p:txBody>
      </p:sp>
    </p:spTree>
    <p:extLst>
      <p:ext uri="{BB962C8B-B14F-4D97-AF65-F5344CB8AC3E}">
        <p14:creationId xmlns:p14="http://schemas.microsoft.com/office/powerpoint/2010/main" val="1685059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02425" y="685800"/>
            <a:ext cx="1979613" cy="4343400"/>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762000" y="685800"/>
            <a:ext cx="5788025" cy="4343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endParaRPr lang="nl-NL" altLang="fr-FR"/>
          </a:p>
        </p:txBody>
      </p:sp>
      <p:sp>
        <p:nvSpPr>
          <p:cNvPr id="5" name="Espace réservé du pied de page 4"/>
          <p:cNvSpPr>
            <a:spLocks noGrp="1"/>
          </p:cNvSpPr>
          <p:nvPr>
            <p:ph type="ftr" sz="quarter" idx="11"/>
          </p:nvPr>
        </p:nvSpPr>
        <p:spPr/>
        <p:txBody>
          <a:bodyPr/>
          <a:lstStyle>
            <a:lvl1pPr>
              <a:defRPr/>
            </a:lvl1pPr>
          </a:lstStyle>
          <a:p>
            <a:endParaRPr lang="nl-NL" altLang="fr-FR"/>
          </a:p>
        </p:txBody>
      </p:sp>
      <p:sp>
        <p:nvSpPr>
          <p:cNvPr id="6" name="Espace réservé du numéro de diapositive 5"/>
          <p:cNvSpPr>
            <a:spLocks noGrp="1"/>
          </p:cNvSpPr>
          <p:nvPr>
            <p:ph type="sldNum" sz="quarter" idx="12"/>
          </p:nvPr>
        </p:nvSpPr>
        <p:spPr/>
        <p:txBody>
          <a:bodyPr/>
          <a:lstStyle>
            <a:lvl1pPr>
              <a:defRPr/>
            </a:lvl1pPr>
          </a:lstStyle>
          <a:p>
            <a:fld id="{6D12967F-D678-4CB9-A932-FAE78120EF8E}" type="slidenum">
              <a:rPr lang="nl-NL" altLang="fr-FR"/>
              <a:pPr/>
              <a:t>‹N°›</a:t>
            </a:fld>
            <a:endParaRPr lang="nl-NL" altLang="fr-FR"/>
          </a:p>
        </p:txBody>
      </p:sp>
    </p:spTree>
    <p:extLst>
      <p:ext uri="{BB962C8B-B14F-4D97-AF65-F5344CB8AC3E}">
        <p14:creationId xmlns:p14="http://schemas.microsoft.com/office/powerpoint/2010/main" val="4644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endParaRPr lang="nl-NL" altLang="fr-FR"/>
          </a:p>
        </p:txBody>
      </p:sp>
      <p:sp>
        <p:nvSpPr>
          <p:cNvPr id="5" name="Espace réservé du pied de page 4"/>
          <p:cNvSpPr>
            <a:spLocks noGrp="1"/>
          </p:cNvSpPr>
          <p:nvPr>
            <p:ph type="ftr" sz="quarter" idx="11"/>
          </p:nvPr>
        </p:nvSpPr>
        <p:spPr/>
        <p:txBody>
          <a:bodyPr/>
          <a:lstStyle>
            <a:lvl1pPr>
              <a:defRPr/>
            </a:lvl1pPr>
          </a:lstStyle>
          <a:p>
            <a:endParaRPr lang="nl-NL" altLang="fr-FR"/>
          </a:p>
        </p:txBody>
      </p:sp>
      <p:sp>
        <p:nvSpPr>
          <p:cNvPr id="6" name="Espace réservé du numéro de diapositive 5"/>
          <p:cNvSpPr>
            <a:spLocks noGrp="1"/>
          </p:cNvSpPr>
          <p:nvPr>
            <p:ph type="sldNum" sz="quarter" idx="12"/>
          </p:nvPr>
        </p:nvSpPr>
        <p:spPr/>
        <p:txBody>
          <a:bodyPr/>
          <a:lstStyle>
            <a:lvl1pPr>
              <a:defRPr/>
            </a:lvl1pPr>
          </a:lstStyle>
          <a:p>
            <a:fld id="{DD41055F-F82F-4544-A179-35B507F32673}" type="slidenum">
              <a:rPr lang="nl-NL" altLang="fr-FR"/>
              <a:pPr/>
              <a:t>‹N°›</a:t>
            </a:fld>
            <a:endParaRPr lang="nl-NL" altLang="fr-FR"/>
          </a:p>
        </p:txBody>
      </p:sp>
    </p:spTree>
    <p:extLst>
      <p:ext uri="{BB962C8B-B14F-4D97-AF65-F5344CB8AC3E}">
        <p14:creationId xmlns:p14="http://schemas.microsoft.com/office/powerpoint/2010/main" val="361739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endParaRPr lang="fr-BE"/>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nl-NL" altLang="fr-FR"/>
          </a:p>
        </p:txBody>
      </p:sp>
      <p:sp>
        <p:nvSpPr>
          <p:cNvPr id="5" name="Espace réservé du pied de page 4"/>
          <p:cNvSpPr>
            <a:spLocks noGrp="1"/>
          </p:cNvSpPr>
          <p:nvPr>
            <p:ph type="ftr" sz="quarter" idx="11"/>
          </p:nvPr>
        </p:nvSpPr>
        <p:spPr/>
        <p:txBody>
          <a:bodyPr/>
          <a:lstStyle>
            <a:lvl1pPr>
              <a:defRPr/>
            </a:lvl1pPr>
          </a:lstStyle>
          <a:p>
            <a:endParaRPr lang="nl-NL" altLang="fr-FR"/>
          </a:p>
        </p:txBody>
      </p:sp>
      <p:sp>
        <p:nvSpPr>
          <p:cNvPr id="6" name="Espace réservé du numéro de diapositive 5"/>
          <p:cNvSpPr>
            <a:spLocks noGrp="1"/>
          </p:cNvSpPr>
          <p:nvPr>
            <p:ph type="sldNum" sz="quarter" idx="12"/>
          </p:nvPr>
        </p:nvSpPr>
        <p:spPr/>
        <p:txBody>
          <a:bodyPr/>
          <a:lstStyle>
            <a:lvl1pPr>
              <a:defRPr/>
            </a:lvl1pPr>
          </a:lstStyle>
          <a:p>
            <a:fld id="{135FBB5F-FA03-4E23-84B5-21FA25198FFF}" type="slidenum">
              <a:rPr lang="nl-NL" altLang="fr-FR"/>
              <a:pPr/>
              <a:t>‹N°›</a:t>
            </a:fld>
            <a:endParaRPr lang="nl-NL" altLang="fr-FR"/>
          </a:p>
        </p:txBody>
      </p:sp>
    </p:spTree>
    <p:extLst>
      <p:ext uri="{BB962C8B-B14F-4D97-AF65-F5344CB8AC3E}">
        <p14:creationId xmlns:p14="http://schemas.microsoft.com/office/powerpoint/2010/main" val="2691627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769938" y="1524000"/>
            <a:ext cx="3843337" cy="3505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765675" y="1524000"/>
            <a:ext cx="3844925" cy="3505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lvl1pPr>
              <a:defRPr/>
            </a:lvl1pPr>
          </a:lstStyle>
          <a:p>
            <a:endParaRPr lang="nl-NL" altLang="fr-FR"/>
          </a:p>
        </p:txBody>
      </p:sp>
      <p:sp>
        <p:nvSpPr>
          <p:cNvPr id="6" name="Espace réservé du pied de page 5"/>
          <p:cNvSpPr>
            <a:spLocks noGrp="1"/>
          </p:cNvSpPr>
          <p:nvPr>
            <p:ph type="ftr" sz="quarter" idx="11"/>
          </p:nvPr>
        </p:nvSpPr>
        <p:spPr/>
        <p:txBody>
          <a:bodyPr/>
          <a:lstStyle>
            <a:lvl1pPr>
              <a:defRPr/>
            </a:lvl1pPr>
          </a:lstStyle>
          <a:p>
            <a:endParaRPr lang="nl-NL" altLang="fr-FR"/>
          </a:p>
        </p:txBody>
      </p:sp>
      <p:sp>
        <p:nvSpPr>
          <p:cNvPr id="7" name="Espace réservé du numéro de diapositive 6"/>
          <p:cNvSpPr>
            <a:spLocks noGrp="1"/>
          </p:cNvSpPr>
          <p:nvPr>
            <p:ph type="sldNum" sz="quarter" idx="12"/>
          </p:nvPr>
        </p:nvSpPr>
        <p:spPr/>
        <p:txBody>
          <a:bodyPr/>
          <a:lstStyle>
            <a:lvl1pPr>
              <a:defRPr/>
            </a:lvl1pPr>
          </a:lstStyle>
          <a:p>
            <a:fld id="{31AF7673-3869-4A6A-A6AF-48EB10A24412}" type="slidenum">
              <a:rPr lang="nl-NL" altLang="fr-FR"/>
              <a:pPr/>
              <a:t>‹N°›</a:t>
            </a:fld>
            <a:endParaRPr lang="nl-NL" altLang="fr-FR"/>
          </a:p>
        </p:txBody>
      </p:sp>
    </p:spTree>
    <p:extLst>
      <p:ext uri="{BB962C8B-B14F-4D97-AF65-F5344CB8AC3E}">
        <p14:creationId xmlns:p14="http://schemas.microsoft.com/office/powerpoint/2010/main" val="3280519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endParaRPr lang="fr-BE"/>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lvl1pPr>
              <a:defRPr/>
            </a:lvl1pPr>
          </a:lstStyle>
          <a:p>
            <a:endParaRPr lang="nl-NL" altLang="fr-FR"/>
          </a:p>
        </p:txBody>
      </p:sp>
      <p:sp>
        <p:nvSpPr>
          <p:cNvPr id="8" name="Espace réservé du pied de page 7"/>
          <p:cNvSpPr>
            <a:spLocks noGrp="1"/>
          </p:cNvSpPr>
          <p:nvPr>
            <p:ph type="ftr" sz="quarter" idx="11"/>
          </p:nvPr>
        </p:nvSpPr>
        <p:spPr/>
        <p:txBody>
          <a:bodyPr/>
          <a:lstStyle>
            <a:lvl1pPr>
              <a:defRPr/>
            </a:lvl1pPr>
          </a:lstStyle>
          <a:p>
            <a:endParaRPr lang="nl-NL" altLang="fr-FR"/>
          </a:p>
        </p:txBody>
      </p:sp>
      <p:sp>
        <p:nvSpPr>
          <p:cNvPr id="9" name="Espace réservé du numéro de diapositive 8"/>
          <p:cNvSpPr>
            <a:spLocks noGrp="1"/>
          </p:cNvSpPr>
          <p:nvPr>
            <p:ph type="sldNum" sz="quarter" idx="12"/>
          </p:nvPr>
        </p:nvSpPr>
        <p:spPr/>
        <p:txBody>
          <a:bodyPr/>
          <a:lstStyle>
            <a:lvl1pPr>
              <a:defRPr/>
            </a:lvl1pPr>
          </a:lstStyle>
          <a:p>
            <a:fld id="{8AB0954D-7A17-4C4C-A879-9CC0159E281A}" type="slidenum">
              <a:rPr lang="nl-NL" altLang="fr-FR"/>
              <a:pPr/>
              <a:t>‹N°›</a:t>
            </a:fld>
            <a:endParaRPr lang="nl-NL" altLang="fr-FR"/>
          </a:p>
        </p:txBody>
      </p:sp>
    </p:spTree>
    <p:extLst>
      <p:ext uri="{BB962C8B-B14F-4D97-AF65-F5344CB8AC3E}">
        <p14:creationId xmlns:p14="http://schemas.microsoft.com/office/powerpoint/2010/main" val="3081708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lvl1pPr>
              <a:defRPr/>
            </a:lvl1pPr>
          </a:lstStyle>
          <a:p>
            <a:endParaRPr lang="nl-NL" altLang="fr-FR"/>
          </a:p>
        </p:txBody>
      </p:sp>
      <p:sp>
        <p:nvSpPr>
          <p:cNvPr id="4" name="Espace réservé du pied de page 3"/>
          <p:cNvSpPr>
            <a:spLocks noGrp="1"/>
          </p:cNvSpPr>
          <p:nvPr>
            <p:ph type="ftr" sz="quarter" idx="11"/>
          </p:nvPr>
        </p:nvSpPr>
        <p:spPr/>
        <p:txBody>
          <a:bodyPr/>
          <a:lstStyle>
            <a:lvl1pPr>
              <a:defRPr/>
            </a:lvl1pPr>
          </a:lstStyle>
          <a:p>
            <a:endParaRPr lang="nl-NL" altLang="fr-FR"/>
          </a:p>
        </p:txBody>
      </p:sp>
      <p:sp>
        <p:nvSpPr>
          <p:cNvPr id="5" name="Espace réservé du numéro de diapositive 4"/>
          <p:cNvSpPr>
            <a:spLocks noGrp="1"/>
          </p:cNvSpPr>
          <p:nvPr>
            <p:ph type="sldNum" sz="quarter" idx="12"/>
          </p:nvPr>
        </p:nvSpPr>
        <p:spPr/>
        <p:txBody>
          <a:bodyPr/>
          <a:lstStyle>
            <a:lvl1pPr>
              <a:defRPr/>
            </a:lvl1pPr>
          </a:lstStyle>
          <a:p>
            <a:fld id="{32A38623-B2EA-4C5A-A7D4-511A8FD53916}" type="slidenum">
              <a:rPr lang="nl-NL" altLang="fr-FR"/>
              <a:pPr/>
              <a:t>‹N°›</a:t>
            </a:fld>
            <a:endParaRPr lang="nl-NL" altLang="fr-FR"/>
          </a:p>
        </p:txBody>
      </p:sp>
    </p:spTree>
    <p:extLst>
      <p:ext uri="{BB962C8B-B14F-4D97-AF65-F5344CB8AC3E}">
        <p14:creationId xmlns:p14="http://schemas.microsoft.com/office/powerpoint/2010/main" val="18425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nl-NL" altLang="fr-FR"/>
          </a:p>
        </p:txBody>
      </p:sp>
      <p:sp>
        <p:nvSpPr>
          <p:cNvPr id="3" name="Espace réservé du pied de page 2"/>
          <p:cNvSpPr>
            <a:spLocks noGrp="1"/>
          </p:cNvSpPr>
          <p:nvPr>
            <p:ph type="ftr" sz="quarter" idx="11"/>
          </p:nvPr>
        </p:nvSpPr>
        <p:spPr/>
        <p:txBody>
          <a:bodyPr/>
          <a:lstStyle>
            <a:lvl1pPr>
              <a:defRPr/>
            </a:lvl1pPr>
          </a:lstStyle>
          <a:p>
            <a:endParaRPr lang="nl-NL" altLang="fr-FR"/>
          </a:p>
        </p:txBody>
      </p:sp>
      <p:sp>
        <p:nvSpPr>
          <p:cNvPr id="4" name="Espace réservé du numéro de diapositive 3"/>
          <p:cNvSpPr>
            <a:spLocks noGrp="1"/>
          </p:cNvSpPr>
          <p:nvPr>
            <p:ph type="sldNum" sz="quarter" idx="12"/>
          </p:nvPr>
        </p:nvSpPr>
        <p:spPr/>
        <p:txBody>
          <a:bodyPr/>
          <a:lstStyle>
            <a:lvl1pPr>
              <a:defRPr/>
            </a:lvl1pPr>
          </a:lstStyle>
          <a:p>
            <a:fld id="{37FB8228-B64A-4B2D-8B3F-5AA861AA5E9F}" type="slidenum">
              <a:rPr lang="nl-NL" altLang="fr-FR"/>
              <a:pPr/>
              <a:t>‹N°›</a:t>
            </a:fld>
            <a:endParaRPr lang="nl-NL" altLang="fr-FR"/>
          </a:p>
        </p:txBody>
      </p:sp>
    </p:spTree>
    <p:extLst>
      <p:ext uri="{BB962C8B-B14F-4D97-AF65-F5344CB8AC3E}">
        <p14:creationId xmlns:p14="http://schemas.microsoft.com/office/powerpoint/2010/main" val="298247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BE"/>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nl-NL" altLang="fr-FR"/>
          </a:p>
        </p:txBody>
      </p:sp>
      <p:sp>
        <p:nvSpPr>
          <p:cNvPr id="6" name="Espace réservé du pied de page 5"/>
          <p:cNvSpPr>
            <a:spLocks noGrp="1"/>
          </p:cNvSpPr>
          <p:nvPr>
            <p:ph type="ftr" sz="quarter" idx="11"/>
          </p:nvPr>
        </p:nvSpPr>
        <p:spPr/>
        <p:txBody>
          <a:bodyPr/>
          <a:lstStyle>
            <a:lvl1pPr>
              <a:defRPr/>
            </a:lvl1pPr>
          </a:lstStyle>
          <a:p>
            <a:endParaRPr lang="nl-NL" altLang="fr-FR"/>
          </a:p>
        </p:txBody>
      </p:sp>
      <p:sp>
        <p:nvSpPr>
          <p:cNvPr id="7" name="Espace réservé du numéro de diapositive 6"/>
          <p:cNvSpPr>
            <a:spLocks noGrp="1"/>
          </p:cNvSpPr>
          <p:nvPr>
            <p:ph type="sldNum" sz="quarter" idx="12"/>
          </p:nvPr>
        </p:nvSpPr>
        <p:spPr/>
        <p:txBody>
          <a:bodyPr/>
          <a:lstStyle>
            <a:lvl1pPr>
              <a:defRPr/>
            </a:lvl1pPr>
          </a:lstStyle>
          <a:p>
            <a:fld id="{D8FE0451-30FA-4445-97EF-B985368C6D8B}" type="slidenum">
              <a:rPr lang="nl-NL" altLang="fr-FR"/>
              <a:pPr/>
              <a:t>‹N°›</a:t>
            </a:fld>
            <a:endParaRPr lang="nl-NL" altLang="fr-FR"/>
          </a:p>
        </p:txBody>
      </p:sp>
    </p:spTree>
    <p:extLst>
      <p:ext uri="{BB962C8B-B14F-4D97-AF65-F5344CB8AC3E}">
        <p14:creationId xmlns:p14="http://schemas.microsoft.com/office/powerpoint/2010/main" val="45717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BE"/>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nl-NL" altLang="fr-FR"/>
          </a:p>
        </p:txBody>
      </p:sp>
      <p:sp>
        <p:nvSpPr>
          <p:cNvPr id="6" name="Espace réservé du pied de page 5"/>
          <p:cNvSpPr>
            <a:spLocks noGrp="1"/>
          </p:cNvSpPr>
          <p:nvPr>
            <p:ph type="ftr" sz="quarter" idx="11"/>
          </p:nvPr>
        </p:nvSpPr>
        <p:spPr/>
        <p:txBody>
          <a:bodyPr/>
          <a:lstStyle>
            <a:lvl1pPr>
              <a:defRPr/>
            </a:lvl1pPr>
          </a:lstStyle>
          <a:p>
            <a:endParaRPr lang="nl-NL" altLang="fr-FR"/>
          </a:p>
        </p:txBody>
      </p:sp>
      <p:sp>
        <p:nvSpPr>
          <p:cNvPr id="7" name="Espace réservé du numéro de diapositive 6"/>
          <p:cNvSpPr>
            <a:spLocks noGrp="1"/>
          </p:cNvSpPr>
          <p:nvPr>
            <p:ph type="sldNum" sz="quarter" idx="12"/>
          </p:nvPr>
        </p:nvSpPr>
        <p:spPr/>
        <p:txBody>
          <a:bodyPr/>
          <a:lstStyle>
            <a:lvl1pPr>
              <a:defRPr/>
            </a:lvl1pPr>
          </a:lstStyle>
          <a:p>
            <a:fld id="{413BD956-6CC5-412E-A0D6-3053F2622793}" type="slidenum">
              <a:rPr lang="nl-NL" altLang="fr-FR"/>
              <a:pPr/>
              <a:t>‹N°›</a:t>
            </a:fld>
            <a:endParaRPr lang="nl-NL" altLang="fr-FR"/>
          </a:p>
        </p:txBody>
      </p:sp>
    </p:spTree>
    <p:extLst>
      <p:ext uri="{BB962C8B-B14F-4D97-AF65-F5344CB8AC3E}">
        <p14:creationId xmlns:p14="http://schemas.microsoft.com/office/powerpoint/2010/main" val="2421679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DEC7"/>
        </a:solidFill>
        <a:effectLst/>
      </p:bgPr>
    </p:bg>
    <p:spTree>
      <p:nvGrpSpPr>
        <p:cNvPr id="1" name=""/>
        <p:cNvGrpSpPr/>
        <p:nvPr/>
      </p:nvGrpSpPr>
      <p:grpSpPr>
        <a:xfrm>
          <a:off x="0" y="0"/>
          <a:ext cx="0" cy="0"/>
          <a:chOff x="0" y="0"/>
          <a:chExt cx="0" cy="0"/>
        </a:xfrm>
      </p:grpSpPr>
      <p:pic>
        <p:nvPicPr>
          <p:cNvPr id="1031" name="Picture 7" descr="fond_wit_def"/>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417513"/>
            <a:ext cx="8421688" cy="60102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762000" y="685800"/>
            <a:ext cx="79200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fr-FR"/>
              <a:t>Titel 1</a:t>
            </a:r>
          </a:p>
        </p:txBody>
      </p:sp>
      <p:sp>
        <p:nvSpPr>
          <p:cNvPr id="1027" name="Rectangle 3"/>
          <p:cNvSpPr>
            <a:spLocks noGrp="1" noChangeArrowheads="1"/>
          </p:cNvSpPr>
          <p:nvPr>
            <p:ph type="body" idx="1"/>
          </p:nvPr>
        </p:nvSpPr>
        <p:spPr bwMode="auto">
          <a:xfrm>
            <a:off x="769938" y="1524000"/>
            <a:ext cx="7840662"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BE" altLang="fr-FR"/>
              <a:t>Subtitel 1</a:t>
            </a:r>
          </a:p>
          <a:p>
            <a:pPr lvl="2"/>
            <a:r>
              <a:rPr lang="nl-BE" altLang="fr-FR"/>
              <a:t>Body1</a:t>
            </a:r>
          </a:p>
          <a:p>
            <a:pPr lvl="0"/>
            <a:endParaRPr lang="nl-BE" altLang="fr-FR"/>
          </a:p>
          <a:p>
            <a:pPr lvl="1"/>
            <a:r>
              <a:rPr lang="nl-BE" altLang="fr-FR"/>
              <a:t>Subtitel 2</a:t>
            </a:r>
          </a:p>
          <a:p>
            <a:pPr lvl="2"/>
            <a:r>
              <a:rPr lang="nl-BE" altLang="fr-FR"/>
              <a:t>Body1</a:t>
            </a:r>
          </a:p>
          <a:p>
            <a:pPr lvl="1"/>
            <a:r>
              <a:rPr lang="nl-BE" altLang="fr-FR"/>
              <a:t>Subtitel 3</a:t>
            </a:r>
          </a:p>
          <a:p>
            <a:pPr lvl="3"/>
            <a:r>
              <a:rPr lang="nl-BE" altLang="fr-FR"/>
              <a:t>Bullets</a:t>
            </a:r>
          </a:p>
          <a:p>
            <a:pPr lvl="4"/>
            <a:r>
              <a:rPr lang="nl-BE" altLang="fr-FR"/>
              <a:t>Body Italic</a:t>
            </a:r>
          </a:p>
          <a:p>
            <a:pPr lvl="0"/>
            <a:endParaRPr lang="nl-NL" altLang="fr-FR"/>
          </a:p>
        </p:txBody>
      </p:sp>
      <p:sp>
        <p:nvSpPr>
          <p:cNvPr id="1028" name="Rectangle 4"/>
          <p:cNvSpPr>
            <a:spLocks noGrp="1" noChangeArrowheads="1"/>
          </p:cNvSpPr>
          <p:nvPr>
            <p:ph type="dt" sz="half" idx="2"/>
          </p:nvPr>
        </p:nvSpPr>
        <p:spPr bwMode="auto">
          <a:xfrm>
            <a:off x="457200" y="6381750"/>
            <a:ext cx="38274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solidFill>
                  <a:srgbClr val="9F9683"/>
                </a:solidFill>
              </a:defRPr>
            </a:lvl1pPr>
          </a:lstStyle>
          <a:p>
            <a:endParaRPr lang="nl-NL" altLang="fr-FR"/>
          </a:p>
        </p:txBody>
      </p:sp>
      <p:sp>
        <p:nvSpPr>
          <p:cNvPr id="1029" name="Rectangle 5"/>
          <p:cNvSpPr>
            <a:spLocks noGrp="1" noChangeArrowheads="1"/>
          </p:cNvSpPr>
          <p:nvPr>
            <p:ph type="ftr" sz="quarter" idx="3"/>
          </p:nvPr>
        </p:nvSpPr>
        <p:spPr bwMode="auto">
          <a:xfrm>
            <a:off x="4267200" y="6381750"/>
            <a:ext cx="440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rgbClr val="9F9683"/>
                </a:solidFill>
              </a:defRPr>
            </a:lvl1pPr>
          </a:lstStyle>
          <a:p>
            <a:endParaRPr lang="nl-NL" altLang="fr-FR"/>
          </a:p>
        </p:txBody>
      </p:sp>
      <p:sp>
        <p:nvSpPr>
          <p:cNvPr id="1030" name="Rectangle 6"/>
          <p:cNvSpPr>
            <a:spLocks noGrp="1" noChangeArrowheads="1"/>
          </p:cNvSpPr>
          <p:nvPr>
            <p:ph type="sldNum" sz="quarter" idx="4"/>
          </p:nvPr>
        </p:nvSpPr>
        <p:spPr bwMode="auto">
          <a:xfrm>
            <a:off x="0" y="938213"/>
            <a:ext cx="6127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a:solidFill>
                  <a:srgbClr val="9F9683"/>
                </a:solidFill>
              </a:defRPr>
            </a:lvl1pPr>
          </a:lstStyle>
          <a:p>
            <a:fld id="{367FCFAE-0DD9-4276-B7E5-EB0C697E79F1}" type="slidenum">
              <a:rPr lang="nl-NL" altLang="fr-FR"/>
              <a:pPr/>
              <a:t>‹N°›</a:t>
            </a:fld>
            <a:endParaRPr lang="nl-NL" altLang="fr-FR"/>
          </a:p>
        </p:txBody>
      </p:sp>
      <p:sp>
        <p:nvSpPr>
          <p:cNvPr id="1045" name="Text Box 21"/>
          <p:cNvSpPr txBox="1">
            <a:spLocks noChangeArrowheads="1"/>
          </p:cNvSpPr>
          <p:nvPr/>
        </p:nvSpPr>
        <p:spPr bwMode="auto">
          <a:xfrm>
            <a:off x="273050" y="230188"/>
            <a:ext cx="81089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fr-FR" sz="1000" b="0">
                <a:solidFill>
                  <a:srgbClr val="000000"/>
                </a:solidFill>
                <a:latin typeface="Trebuchet MS" panose="020B0603020202020204" pitchFamily="34" charset="0"/>
              </a:rPr>
              <a:t>HOGE GEZONDHEIDSRAAD</a:t>
            </a:r>
          </a:p>
        </p:txBody>
      </p:sp>
      <p:sp>
        <p:nvSpPr>
          <p:cNvPr id="1058" name="Rectangle 34"/>
          <p:cNvSpPr>
            <a:spLocks noChangeArrowheads="1"/>
          </p:cNvSpPr>
          <p:nvPr userDrawn="1"/>
        </p:nvSpPr>
        <p:spPr bwMode="auto">
          <a:xfrm>
            <a:off x="381000" y="5407025"/>
            <a:ext cx="7848600" cy="914400"/>
          </a:xfrm>
          <a:prstGeom prst="rect">
            <a:avLst/>
          </a:prstGeom>
          <a:solidFill>
            <a:srgbClr val="C412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p>
            <a:pPr algn="ctr"/>
            <a:endParaRPr lang="en-GB" altLang="fr-FR" b="0">
              <a:solidFill>
                <a:srgbClr val="CDD1BE"/>
              </a:solidFill>
            </a:endParaRPr>
          </a:p>
        </p:txBody>
      </p:sp>
      <p:sp>
        <p:nvSpPr>
          <p:cNvPr id="1059" name="Oval 35"/>
          <p:cNvSpPr>
            <a:spLocks noChangeArrowheads="1"/>
          </p:cNvSpPr>
          <p:nvPr userDrawn="1"/>
        </p:nvSpPr>
        <p:spPr bwMode="auto">
          <a:xfrm>
            <a:off x="7470775" y="5105400"/>
            <a:ext cx="892175" cy="911225"/>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pic>
        <p:nvPicPr>
          <p:cNvPr id="1060" name="Picture 36" descr="logo "/>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080375" y="5407025"/>
            <a:ext cx="377825" cy="279400"/>
          </a:xfrm>
          <a:prstGeom prst="rect">
            <a:avLst/>
          </a:prstGeom>
          <a:noFill/>
          <a:extLst>
            <a:ext uri="{909E8E84-426E-40DD-AFC4-6F175D3DCCD1}">
              <a14:hiddenFill xmlns:a14="http://schemas.microsoft.com/office/drawing/2010/main">
                <a:solidFill>
                  <a:srgbClr val="FFFFFF"/>
                </a:solidFill>
              </a14:hiddenFill>
            </a:ext>
          </a:extLst>
        </p:spPr>
      </p:pic>
      <p:sp>
        <p:nvSpPr>
          <p:cNvPr id="1053" name="Oval 29"/>
          <p:cNvSpPr>
            <a:spLocks noChangeArrowheads="1"/>
          </p:cNvSpPr>
          <p:nvPr userDrawn="1"/>
        </p:nvSpPr>
        <p:spPr bwMode="auto">
          <a:xfrm>
            <a:off x="609600" y="5003800"/>
            <a:ext cx="869950" cy="866775"/>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pic>
        <p:nvPicPr>
          <p:cNvPr id="1054" name="Picture 30" descr="C:\Documents and Settings\pdt\Desktop\LOGOTHEQUE-LOGOTHEEK\CSS\LOGO seul-alleen\logo-(symbole)-seul-medium.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74700" y="5121275"/>
            <a:ext cx="542925" cy="6254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000" kern="1200">
          <a:solidFill>
            <a:schemeClr val="tx2"/>
          </a:solidFill>
          <a:latin typeface="+mj-lt"/>
          <a:ea typeface="+mj-ea"/>
          <a:cs typeface="+mj-cs"/>
        </a:defRPr>
      </a:lvl1pPr>
      <a:lvl2pPr algn="l" rtl="0" fontAlgn="base">
        <a:spcBef>
          <a:spcPct val="0"/>
        </a:spcBef>
        <a:spcAft>
          <a:spcPct val="0"/>
        </a:spcAft>
        <a:defRPr sz="3000">
          <a:solidFill>
            <a:schemeClr val="tx2"/>
          </a:solidFill>
          <a:latin typeface="Trebuchet MS" panose="020B0603020202020204" pitchFamily="34" charset="0"/>
          <a:cs typeface="Arial" panose="020B0604020202020204" pitchFamily="34" charset="0"/>
        </a:defRPr>
      </a:lvl2pPr>
      <a:lvl3pPr algn="l" rtl="0" fontAlgn="base">
        <a:spcBef>
          <a:spcPct val="0"/>
        </a:spcBef>
        <a:spcAft>
          <a:spcPct val="0"/>
        </a:spcAft>
        <a:defRPr sz="3000">
          <a:solidFill>
            <a:schemeClr val="tx2"/>
          </a:solidFill>
          <a:latin typeface="Trebuchet MS" panose="020B0603020202020204" pitchFamily="34" charset="0"/>
          <a:cs typeface="Arial" panose="020B0604020202020204" pitchFamily="34" charset="0"/>
        </a:defRPr>
      </a:lvl3pPr>
      <a:lvl4pPr algn="l" rtl="0" fontAlgn="base">
        <a:spcBef>
          <a:spcPct val="0"/>
        </a:spcBef>
        <a:spcAft>
          <a:spcPct val="0"/>
        </a:spcAft>
        <a:defRPr sz="3000">
          <a:solidFill>
            <a:schemeClr val="tx2"/>
          </a:solidFill>
          <a:latin typeface="Trebuchet MS" panose="020B0603020202020204" pitchFamily="34" charset="0"/>
          <a:cs typeface="Arial" panose="020B0604020202020204" pitchFamily="34" charset="0"/>
        </a:defRPr>
      </a:lvl4pPr>
      <a:lvl5pPr algn="l" rtl="0" fontAlgn="base">
        <a:spcBef>
          <a:spcPct val="0"/>
        </a:spcBef>
        <a:spcAft>
          <a:spcPct val="0"/>
        </a:spcAft>
        <a:defRPr sz="3000">
          <a:solidFill>
            <a:schemeClr val="tx2"/>
          </a:solidFill>
          <a:latin typeface="Trebuchet MS" panose="020B0603020202020204" pitchFamily="34" charset="0"/>
          <a:cs typeface="Arial" panose="020B0604020202020204" pitchFamily="34" charset="0"/>
        </a:defRPr>
      </a:lvl5pPr>
      <a:lvl6pPr marL="457200" algn="l" rtl="0" fontAlgn="base">
        <a:spcBef>
          <a:spcPct val="0"/>
        </a:spcBef>
        <a:spcAft>
          <a:spcPct val="0"/>
        </a:spcAft>
        <a:defRPr sz="3000">
          <a:solidFill>
            <a:schemeClr val="tx2"/>
          </a:solidFill>
          <a:latin typeface="Trebuchet MS" panose="020B0603020202020204" pitchFamily="34" charset="0"/>
          <a:cs typeface="Arial" panose="020B0604020202020204" pitchFamily="34" charset="0"/>
        </a:defRPr>
      </a:lvl6pPr>
      <a:lvl7pPr marL="914400" algn="l" rtl="0" fontAlgn="base">
        <a:spcBef>
          <a:spcPct val="0"/>
        </a:spcBef>
        <a:spcAft>
          <a:spcPct val="0"/>
        </a:spcAft>
        <a:defRPr sz="3000">
          <a:solidFill>
            <a:schemeClr val="tx2"/>
          </a:solidFill>
          <a:latin typeface="Trebuchet MS" panose="020B0603020202020204" pitchFamily="34" charset="0"/>
          <a:cs typeface="Arial" panose="020B0604020202020204" pitchFamily="34" charset="0"/>
        </a:defRPr>
      </a:lvl7pPr>
      <a:lvl8pPr marL="1371600" algn="l" rtl="0" fontAlgn="base">
        <a:spcBef>
          <a:spcPct val="0"/>
        </a:spcBef>
        <a:spcAft>
          <a:spcPct val="0"/>
        </a:spcAft>
        <a:defRPr sz="3000">
          <a:solidFill>
            <a:schemeClr val="tx2"/>
          </a:solidFill>
          <a:latin typeface="Trebuchet MS" panose="020B0603020202020204" pitchFamily="34" charset="0"/>
          <a:cs typeface="Arial" panose="020B0604020202020204" pitchFamily="34" charset="0"/>
        </a:defRPr>
      </a:lvl8pPr>
      <a:lvl9pPr marL="1828800" algn="l" rtl="0" fontAlgn="base">
        <a:spcBef>
          <a:spcPct val="0"/>
        </a:spcBef>
        <a:spcAft>
          <a:spcPct val="0"/>
        </a:spcAft>
        <a:defRPr sz="3000">
          <a:solidFill>
            <a:schemeClr val="tx2"/>
          </a:solidFill>
          <a:latin typeface="Trebuchet MS" panose="020B0603020202020204" pitchFamily="34" charset="0"/>
          <a:cs typeface="Arial" panose="020B0604020202020204" pitchFamily="34" charset="0"/>
        </a:defRPr>
      </a:lvl9pPr>
    </p:titleStyle>
    <p:bodyStyle>
      <a:lvl1pPr algn="l" rtl="0" fontAlgn="base">
        <a:spcBef>
          <a:spcPct val="20000"/>
        </a:spcBef>
        <a:spcAft>
          <a:spcPct val="0"/>
        </a:spcAft>
        <a:defRPr sz="2000" kern="1200">
          <a:solidFill>
            <a:schemeClr val="tx1"/>
          </a:solidFill>
          <a:latin typeface="+mn-lt"/>
          <a:ea typeface="+mn-ea"/>
          <a:cs typeface="+mn-cs"/>
        </a:defRPr>
      </a:lvl1pPr>
      <a:lvl2pPr marL="179388" algn="l" rtl="0" fontAlgn="base">
        <a:spcBef>
          <a:spcPct val="20000"/>
        </a:spcBef>
        <a:spcAft>
          <a:spcPct val="0"/>
        </a:spcAft>
        <a:defRPr sz="1600" b="1" kern="1200">
          <a:solidFill>
            <a:schemeClr val="tx1"/>
          </a:solidFill>
          <a:latin typeface="+mn-lt"/>
          <a:ea typeface="+mn-ea"/>
          <a:cs typeface="+mn-cs"/>
        </a:defRPr>
      </a:lvl2pPr>
      <a:lvl3pPr marL="358775" algn="l" rtl="0" fontAlgn="base">
        <a:spcBef>
          <a:spcPct val="20000"/>
        </a:spcBef>
        <a:spcAft>
          <a:spcPct val="0"/>
        </a:spcAft>
        <a:defRPr sz="1600" kern="1200">
          <a:solidFill>
            <a:schemeClr val="tx1"/>
          </a:solidFill>
          <a:latin typeface="+mn-lt"/>
          <a:ea typeface="+mn-ea"/>
          <a:cs typeface="+mn-cs"/>
        </a:defRPr>
      </a:lvl3pPr>
      <a:lvl4pPr marL="714375" indent="-176213" algn="l" rtl="0" fontAlgn="base">
        <a:spcBef>
          <a:spcPct val="20000"/>
        </a:spcBef>
        <a:spcAft>
          <a:spcPct val="0"/>
        </a:spcAft>
        <a:buChar char="•"/>
        <a:defRPr sz="1600" b="1" kern="1200">
          <a:solidFill>
            <a:schemeClr val="tx1"/>
          </a:solidFill>
          <a:latin typeface="+mn-lt"/>
          <a:ea typeface="+mn-ea"/>
          <a:cs typeface="+mn-cs"/>
        </a:defRPr>
      </a:lvl4pPr>
      <a:lvl5pPr marL="893763" algn="l" rtl="0" fontAlgn="base">
        <a:spcBef>
          <a:spcPct val="20000"/>
        </a:spcBef>
        <a:spcAft>
          <a:spcPct val="0"/>
        </a:spcAft>
        <a:defRPr sz="16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11.svg"/><Relationship Id="rId4" Type="http://schemas.openxmlformats.org/officeDocument/2006/relationships/diagramLayout" Target="../diagrams/layout8.xml"/><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hyperlink" Target="https://fr.wikipedia.org/wiki/Panneau_de_signalisation_de_sens_interdit_en_France"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1.svg"/><Relationship Id="rId4" Type="http://schemas.openxmlformats.org/officeDocument/2006/relationships/diagramLayout" Target="../diagrams/layout3.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a:xfrm>
            <a:off x="0" y="936625"/>
            <a:ext cx="719138" cy="358775"/>
          </a:xfrm>
        </p:spPr>
        <p:txBody>
          <a:bodyPr/>
          <a:lstStyle/>
          <a:p>
            <a:fld id="{B234CDE2-EE14-405D-AFF1-2B3B79B23519}" type="slidenum">
              <a:rPr lang="nl-NL" altLang="fr-FR" smtClean="0"/>
              <a:pPr/>
              <a:t>1</a:t>
            </a:fld>
            <a:endParaRPr lang="nl-NL" altLang="fr-FR"/>
          </a:p>
        </p:txBody>
      </p:sp>
      <p:sp>
        <p:nvSpPr>
          <p:cNvPr id="14346" name="Rectangle 10"/>
          <p:cNvSpPr>
            <a:spLocks noGrp="1" noChangeArrowheads="1"/>
          </p:cNvSpPr>
          <p:nvPr>
            <p:ph type="ctrTitle"/>
          </p:nvPr>
        </p:nvSpPr>
        <p:spPr>
          <a:xfrm>
            <a:off x="755650" y="1371600"/>
            <a:ext cx="7848600" cy="1081088"/>
          </a:xfrm>
        </p:spPr>
        <p:txBody>
          <a:bodyPr/>
          <a:lstStyle/>
          <a:p>
            <a:pPr algn="ctr"/>
            <a:r>
              <a:rPr lang="en-GB" altLang="fr-FR" dirty="0" err="1"/>
              <a:t>Reiniging</a:t>
            </a:r>
            <a:r>
              <a:rPr lang="en-GB" altLang="fr-FR" dirty="0"/>
              <a:t> </a:t>
            </a:r>
            <a:r>
              <a:rPr lang="en-GB" altLang="fr-FR" dirty="0" err="1"/>
              <a:t>en</a:t>
            </a:r>
            <a:r>
              <a:rPr lang="en-GB" altLang="fr-FR" dirty="0"/>
              <a:t> </a:t>
            </a:r>
            <a:r>
              <a:rPr lang="en-GB" altLang="fr-FR" dirty="0" err="1"/>
              <a:t>desinfectie</a:t>
            </a:r>
            <a:endParaRPr lang="en-GB" altLang="fr-FR" dirty="0"/>
          </a:p>
        </p:txBody>
      </p:sp>
      <p:sp>
        <p:nvSpPr>
          <p:cNvPr id="14347" name="Rectangle 11"/>
          <p:cNvSpPr>
            <a:spLocks noGrp="1" noChangeArrowheads="1"/>
          </p:cNvSpPr>
          <p:nvPr>
            <p:ph type="subTitle" idx="1"/>
          </p:nvPr>
        </p:nvSpPr>
        <p:spPr>
          <a:xfrm>
            <a:off x="755650" y="2657475"/>
            <a:ext cx="7848600" cy="2447925"/>
          </a:xfrm>
        </p:spPr>
        <p:txBody>
          <a:bodyPr/>
          <a:lstStyle/>
          <a:p>
            <a:pPr algn="ctr"/>
            <a:r>
              <a:rPr lang="en-GB" altLang="fr-FR" dirty="0" err="1"/>
              <a:t>Warmtegevoelige</a:t>
            </a:r>
            <a:r>
              <a:rPr lang="en-GB" altLang="fr-FR" dirty="0"/>
              <a:t> </a:t>
            </a:r>
            <a:r>
              <a:rPr lang="en-GB" altLang="fr-FR" dirty="0" err="1"/>
              <a:t>endocavitaire</a:t>
            </a:r>
            <a:r>
              <a:rPr lang="en-GB" altLang="fr-FR" dirty="0"/>
              <a:t> </a:t>
            </a:r>
            <a:r>
              <a:rPr lang="en-GB" altLang="fr-FR" dirty="0" err="1"/>
              <a:t>endoscopen</a:t>
            </a:r>
            <a:r>
              <a:rPr lang="en-GB" altLang="fr-FR" dirty="0"/>
              <a:t> </a:t>
            </a:r>
          </a:p>
          <a:p>
            <a:pPr algn="ctr"/>
            <a:r>
              <a:rPr lang="en-GB" altLang="fr-FR" dirty="0"/>
              <a:t>MET </a:t>
            </a:r>
            <a:r>
              <a:rPr lang="en-GB" altLang="fr-FR" dirty="0" err="1"/>
              <a:t>werkkanaal</a:t>
            </a:r>
            <a:endParaRPr lang="en-GB" alt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2C79368-12FC-435F-BDDE-05C1BB4ACAFD}"/>
              </a:ext>
            </a:extLst>
          </p:cNvPr>
          <p:cNvSpPr>
            <a:spLocks noGrp="1"/>
          </p:cNvSpPr>
          <p:nvPr>
            <p:ph type="sldNum" sz="quarter" idx="12"/>
          </p:nvPr>
        </p:nvSpPr>
        <p:spPr/>
        <p:txBody>
          <a:bodyPr/>
          <a:lstStyle/>
          <a:p>
            <a:fld id="{81892ECC-A558-45C2-98DA-4836A363C442}" type="slidenum">
              <a:rPr lang="nl-NL" smtClean="0"/>
              <a:pPr/>
              <a:t>10</a:t>
            </a:fld>
            <a:endParaRPr lang="nl-NL"/>
          </a:p>
        </p:txBody>
      </p:sp>
      <p:graphicFrame>
        <p:nvGraphicFramePr>
          <p:cNvPr id="3" name="Diagramme 2">
            <a:extLst>
              <a:ext uri="{FF2B5EF4-FFF2-40B4-BE49-F238E27FC236}">
                <a16:creationId xmlns:a16="http://schemas.microsoft.com/office/drawing/2014/main" id="{F5F2DD60-5BF8-488F-B9A1-557A40D78690}"/>
              </a:ext>
            </a:extLst>
          </p:cNvPr>
          <p:cNvGraphicFramePr/>
          <p:nvPr>
            <p:extLst>
              <p:ext uri="{D42A27DB-BD31-4B8C-83A1-F6EECF244321}">
                <p14:modId xmlns:p14="http://schemas.microsoft.com/office/powerpoint/2010/main" val="713700320"/>
              </p:ext>
            </p:extLst>
          </p:nvPr>
        </p:nvGraphicFramePr>
        <p:xfrm>
          <a:off x="612775" y="572113"/>
          <a:ext cx="6839545" cy="4873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id="{0B909CBA-350C-47BC-A9FF-813716B343F9}"/>
              </a:ext>
            </a:extLst>
          </p:cNvPr>
          <p:cNvSpPr txBox="1"/>
          <p:nvPr/>
        </p:nvSpPr>
        <p:spPr>
          <a:xfrm>
            <a:off x="1979712" y="5805264"/>
            <a:ext cx="2698175" cy="369332"/>
          </a:xfrm>
          <a:prstGeom prst="rect">
            <a:avLst/>
          </a:prstGeom>
          <a:noFill/>
        </p:spPr>
        <p:txBody>
          <a:bodyPr wrap="none" rtlCol="0">
            <a:spAutoFit/>
          </a:bodyPr>
          <a:lstStyle/>
          <a:p>
            <a:r>
              <a:rPr lang="fr-BE" dirty="0">
                <a:solidFill>
                  <a:schemeClr val="bg1"/>
                </a:solidFill>
              </a:rPr>
              <a:t>*Indien van </a:t>
            </a:r>
            <a:r>
              <a:rPr lang="fr-BE" dirty="0" err="1">
                <a:solidFill>
                  <a:schemeClr val="bg1"/>
                </a:solidFill>
              </a:rPr>
              <a:t>toepassing</a:t>
            </a:r>
            <a:endParaRPr lang="fr-BE" dirty="0">
              <a:solidFill>
                <a:schemeClr val="bg1"/>
              </a:solidFill>
            </a:endParaRPr>
          </a:p>
        </p:txBody>
      </p:sp>
    </p:spTree>
    <p:extLst>
      <p:ext uri="{BB962C8B-B14F-4D97-AF65-F5344CB8AC3E}">
        <p14:creationId xmlns:p14="http://schemas.microsoft.com/office/powerpoint/2010/main" val="204518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graphicEl>
                                              <a:dgm id="{86277795-2E5C-4B27-AA0B-5D610A556CD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076363F1-014C-453D-A803-1A76A11E030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2415B34C-456D-49DE-A88A-149C1EB1BA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97162536-1191-4F93-ACEF-19685AC00FD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B1AA8403-1EE8-4749-8B07-14754904B24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4EAB3C89-88CA-4DF8-B3FD-3D06DAAD58E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948BCBB3-BE10-4CE5-9983-1C80B6A9B7C3}"/>
                                            </p:graphicEl>
                                          </p:spTgt>
                                        </p:tgtEl>
                                        <p:attrNameLst>
                                          <p:attrName>style.visibility</p:attrName>
                                        </p:attrNameLst>
                                      </p:cBhvr>
                                      <p:to>
                                        <p:strVal val="visible"/>
                                      </p:to>
                                    </p:set>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graphicEl>
                                              <a:dgm id="{F1BC683C-2804-4605-B02F-A55EFDD94E7D}"/>
                                            </p:graphic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graphicEl>
                                              <a:dgm id="{D3F27DF9-79DB-4EF8-94EE-2A6D1B6529B5}"/>
                                            </p:graphic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graphicEl>
                                              <a:dgm id="{867BE36B-1E15-4718-9EF3-560E893CEB7C}"/>
                                            </p:graphic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
                                            <p:graphicEl>
                                              <a:dgm id="{809F1271-1D75-4978-B674-5904660980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2C79368-12FC-435F-BDDE-05C1BB4ACAFD}"/>
              </a:ext>
            </a:extLst>
          </p:cNvPr>
          <p:cNvSpPr>
            <a:spLocks noGrp="1"/>
          </p:cNvSpPr>
          <p:nvPr>
            <p:ph type="sldNum" sz="quarter" idx="12"/>
          </p:nvPr>
        </p:nvSpPr>
        <p:spPr/>
        <p:txBody>
          <a:bodyPr/>
          <a:lstStyle/>
          <a:p>
            <a:fld id="{81892ECC-A558-45C2-98DA-4836A363C442}" type="slidenum">
              <a:rPr lang="nl-NL" smtClean="0"/>
              <a:pPr/>
              <a:t>11</a:t>
            </a:fld>
            <a:endParaRPr lang="nl-NL"/>
          </a:p>
        </p:txBody>
      </p:sp>
      <p:graphicFrame>
        <p:nvGraphicFramePr>
          <p:cNvPr id="4" name="Diagramme 3">
            <a:extLst>
              <a:ext uri="{FF2B5EF4-FFF2-40B4-BE49-F238E27FC236}">
                <a16:creationId xmlns:a16="http://schemas.microsoft.com/office/drawing/2014/main" id="{ED84764C-30AB-4047-8B80-3725786854AA}"/>
              </a:ext>
            </a:extLst>
          </p:cNvPr>
          <p:cNvGraphicFramePr/>
          <p:nvPr>
            <p:extLst>
              <p:ext uri="{D42A27DB-BD31-4B8C-83A1-F6EECF244321}">
                <p14:modId xmlns:p14="http://schemas.microsoft.com/office/powerpoint/2010/main" val="3230046739"/>
              </p:ext>
            </p:extLst>
          </p:nvPr>
        </p:nvGraphicFramePr>
        <p:xfrm>
          <a:off x="827584" y="764704"/>
          <a:ext cx="7704856" cy="4507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6750F4B7-1C6D-4973-B6B5-0F9C1B34EBB7}"/>
              </a:ext>
            </a:extLst>
          </p:cNvPr>
          <p:cNvSpPr txBox="1"/>
          <p:nvPr/>
        </p:nvSpPr>
        <p:spPr>
          <a:xfrm>
            <a:off x="4388906" y="2833543"/>
            <a:ext cx="582211" cy="369332"/>
          </a:xfrm>
          <a:prstGeom prst="rect">
            <a:avLst/>
          </a:prstGeom>
          <a:noFill/>
        </p:spPr>
        <p:txBody>
          <a:bodyPr wrap="none" rtlCol="0">
            <a:spAutoFit/>
          </a:bodyPr>
          <a:lstStyle/>
          <a:p>
            <a:pPr algn="ctr"/>
            <a:r>
              <a:rPr lang="fr-BE" dirty="0">
                <a:solidFill>
                  <a:schemeClr val="bg1"/>
                </a:solidFill>
              </a:rPr>
              <a:t>Lek</a:t>
            </a:r>
          </a:p>
        </p:txBody>
      </p:sp>
      <p:pic>
        <p:nvPicPr>
          <p:cNvPr id="5" name="Image 4">
            <a:extLst>
              <a:ext uri="{FF2B5EF4-FFF2-40B4-BE49-F238E27FC236}">
                <a16:creationId xmlns:a16="http://schemas.microsoft.com/office/drawing/2014/main" id="{2F486CD1-5BB7-4CCA-A978-16350561D4D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857838" y="1772816"/>
            <a:ext cx="1644345" cy="775340"/>
          </a:xfrm>
          <a:prstGeom prst="rect">
            <a:avLst/>
          </a:prstGeom>
        </p:spPr>
      </p:pic>
    </p:spTree>
    <p:extLst>
      <p:ext uri="{BB962C8B-B14F-4D97-AF65-F5344CB8AC3E}">
        <p14:creationId xmlns:p14="http://schemas.microsoft.com/office/powerpoint/2010/main" val="209256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7EBE58A7-F305-4E6E-AF23-D4B35D240DE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D00072A-8274-47F1-B13D-F2A60DA3261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C8D65A5-024E-465F-B72B-31225036BB7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F1646A35-3C56-4ACC-A141-1E353527317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C6D9BBF6-5C77-4643-8B5C-EC2E7BE48F9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563A90E1-C843-402D-851E-00B0A803BA9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4C59EC8C-BA5B-47E4-93AA-6215A5D582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2C79368-12FC-435F-BDDE-05C1BB4ACAFD}"/>
              </a:ext>
            </a:extLst>
          </p:cNvPr>
          <p:cNvSpPr>
            <a:spLocks noGrp="1"/>
          </p:cNvSpPr>
          <p:nvPr>
            <p:ph type="sldNum" sz="quarter" idx="12"/>
          </p:nvPr>
        </p:nvSpPr>
        <p:spPr/>
        <p:txBody>
          <a:bodyPr/>
          <a:lstStyle/>
          <a:p>
            <a:fld id="{81892ECC-A558-45C2-98DA-4836A363C442}" type="slidenum">
              <a:rPr lang="nl-NL" smtClean="0"/>
              <a:pPr/>
              <a:t>12</a:t>
            </a:fld>
            <a:endParaRPr lang="nl-NL"/>
          </a:p>
        </p:txBody>
      </p:sp>
      <p:graphicFrame>
        <p:nvGraphicFramePr>
          <p:cNvPr id="4" name="Diagramme 3">
            <a:extLst>
              <a:ext uri="{FF2B5EF4-FFF2-40B4-BE49-F238E27FC236}">
                <a16:creationId xmlns:a16="http://schemas.microsoft.com/office/drawing/2014/main" id="{ED84764C-30AB-4047-8B80-3725786854AA}"/>
              </a:ext>
            </a:extLst>
          </p:cNvPr>
          <p:cNvGraphicFramePr/>
          <p:nvPr>
            <p:extLst>
              <p:ext uri="{D42A27DB-BD31-4B8C-83A1-F6EECF244321}">
                <p14:modId xmlns:p14="http://schemas.microsoft.com/office/powerpoint/2010/main" val="719038719"/>
              </p:ext>
            </p:extLst>
          </p:nvPr>
        </p:nvGraphicFramePr>
        <p:xfrm>
          <a:off x="827584" y="764704"/>
          <a:ext cx="7704856" cy="4507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6750F4B7-1C6D-4973-B6B5-0F9C1B34EBB7}"/>
              </a:ext>
            </a:extLst>
          </p:cNvPr>
          <p:cNvSpPr txBox="1"/>
          <p:nvPr/>
        </p:nvSpPr>
        <p:spPr>
          <a:xfrm>
            <a:off x="4172644" y="2761304"/>
            <a:ext cx="1040671" cy="338554"/>
          </a:xfrm>
          <a:prstGeom prst="rect">
            <a:avLst/>
          </a:prstGeom>
          <a:noFill/>
        </p:spPr>
        <p:txBody>
          <a:bodyPr wrap="none" rtlCol="0">
            <a:spAutoFit/>
          </a:bodyPr>
          <a:lstStyle/>
          <a:p>
            <a:pPr algn="ctr"/>
            <a:r>
              <a:rPr lang="fr-BE" sz="1600" dirty="0" err="1">
                <a:solidFill>
                  <a:schemeClr val="bg1"/>
                </a:solidFill>
              </a:rPr>
              <a:t>Geen</a:t>
            </a:r>
            <a:r>
              <a:rPr lang="fr-BE" sz="1600" dirty="0">
                <a:solidFill>
                  <a:schemeClr val="bg1"/>
                </a:solidFill>
              </a:rPr>
              <a:t> lek</a:t>
            </a:r>
          </a:p>
        </p:txBody>
      </p:sp>
      <p:pic>
        <p:nvPicPr>
          <p:cNvPr id="5" name="Image 4">
            <a:extLst>
              <a:ext uri="{FF2B5EF4-FFF2-40B4-BE49-F238E27FC236}">
                <a16:creationId xmlns:a16="http://schemas.microsoft.com/office/drawing/2014/main" id="{2DD4ED19-F0FD-4CAC-B77D-3E93D4E8681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857838" y="1772816"/>
            <a:ext cx="1644345" cy="775340"/>
          </a:xfrm>
          <a:prstGeom prst="rect">
            <a:avLst/>
          </a:prstGeom>
        </p:spPr>
      </p:pic>
    </p:spTree>
    <p:extLst>
      <p:ext uri="{BB962C8B-B14F-4D97-AF65-F5344CB8AC3E}">
        <p14:creationId xmlns:p14="http://schemas.microsoft.com/office/powerpoint/2010/main" val="125227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7EBE58A7-F305-4E6E-AF23-D4B35D240DE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D00072A-8274-47F1-B13D-F2A60DA3261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C8D65A5-024E-465F-B72B-31225036BB7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E2EFD151-D6B3-485B-A4CF-230088CEE75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563A90E1-C843-402D-851E-00B0A803BA9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1280EBCF-AE41-45E5-9754-467C2621F52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4C59EC8C-BA5B-47E4-93AA-6215A5D582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2C79368-12FC-435F-BDDE-05C1BB4ACAFD}"/>
              </a:ext>
            </a:extLst>
          </p:cNvPr>
          <p:cNvSpPr>
            <a:spLocks noGrp="1"/>
          </p:cNvSpPr>
          <p:nvPr>
            <p:ph type="sldNum" sz="quarter" idx="12"/>
          </p:nvPr>
        </p:nvSpPr>
        <p:spPr/>
        <p:txBody>
          <a:bodyPr/>
          <a:lstStyle/>
          <a:p>
            <a:fld id="{81892ECC-A558-45C2-98DA-4836A363C442}" type="slidenum">
              <a:rPr lang="nl-NL" smtClean="0"/>
              <a:pPr/>
              <a:t>13</a:t>
            </a:fld>
            <a:endParaRPr lang="nl-NL"/>
          </a:p>
        </p:txBody>
      </p:sp>
      <p:graphicFrame>
        <p:nvGraphicFramePr>
          <p:cNvPr id="3" name="Diagramme 2">
            <a:extLst>
              <a:ext uri="{FF2B5EF4-FFF2-40B4-BE49-F238E27FC236}">
                <a16:creationId xmlns:a16="http://schemas.microsoft.com/office/drawing/2014/main" id="{F5F2DD60-5BF8-488F-B9A1-557A40D78690}"/>
              </a:ext>
            </a:extLst>
          </p:cNvPr>
          <p:cNvGraphicFramePr/>
          <p:nvPr>
            <p:extLst>
              <p:ext uri="{D42A27DB-BD31-4B8C-83A1-F6EECF244321}">
                <p14:modId xmlns:p14="http://schemas.microsoft.com/office/powerpoint/2010/main" val="2268083086"/>
              </p:ext>
            </p:extLst>
          </p:nvPr>
        </p:nvGraphicFramePr>
        <p:xfrm>
          <a:off x="-990476" y="519188"/>
          <a:ext cx="7578699" cy="5790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e 3">
            <a:extLst>
              <a:ext uri="{FF2B5EF4-FFF2-40B4-BE49-F238E27FC236}">
                <a16:creationId xmlns:a16="http://schemas.microsoft.com/office/drawing/2014/main" id="{5B0C79AD-034E-4D36-B2B1-D2E4265AE6B6}"/>
              </a:ext>
            </a:extLst>
          </p:cNvPr>
          <p:cNvGrpSpPr/>
          <p:nvPr/>
        </p:nvGrpSpPr>
        <p:grpSpPr>
          <a:xfrm>
            <a:off x="5436097" y="1379487"/>
            <a:ext cx="2649492" cy="3338274"/>
            <a:chOff x="5497333" y="728903"/>
            <a:chExt cx="2869103" cy="3564193"/>
          </a:xfrm>
        </p:grpSpPr>
        <p:pic>
          <p:nvPicPr>
            <p:cNvPr id="5" name="Image 4">
              <a:extLst>
                <a:ext uri="{FF2B5EF4-FFF2-40B4-BE49-F238E27FC236}">
                  <a16:creationId xmlns:a16="http://schemas.microsoft.com/office/drawing/2014/main" id="{E7801293-CCD4-401B-8AA6-8CDA7E628EE3}"/>
                </a:ext>
              </a:extLst>
            </p:cNvPr>
            <p:cNvPicPr>
              <a:picLocks noChangeAspect="1"/>
            </p:cNvPicPr>
            <p:nvPr/>
          </p:nvPicPr>
          <p:blipFill rotWithShape="1">
            <a:blip r:embed="rId8"/>
            <a:srcRect b="24404"/>
            <a:stretch/>
          </p:blipFill>
          <p:spPr>
            <a:xfrm rot="20298141">
              <a:off x="6315235" y="728903"/>
              <a:ext cx="2051201" cy="1550634"/>
            </a:xfrm>
            <a:prstGeom prst="rect">
              <a:avLst/>
            </a:prstGeom>
          </p:spPr>
        </p:pic>
        <p:grpSp>
          <p:nvGrpSpPr>
            <p:cNvPr id="6" name="Groupe 5">
              <a:extLst>
                <a:ext uri="{FF2B5EF4-FFF2-40B4-BE49-F238E27FC236}">
                  <a16:creationId xmlns:a16="http://schemas.microsoft.com/office/drawing/2014/main" id="{11760614-1482-4342-BE7E-6FB3A7AD820D}"/>
                </a:ext>
              </a:extLst>
            </p:cNvPr>
            <p:cNvGrpSpPr/>
            <p:nvPr/>
          </p:nvGrpSpPr>
          <p:grpSpPr>
            <a:xfrm>
              <a:off x="5497333" y="2996952"/>
              <a:ext cx="2668716" cy="1296144"/>
              <a:chOff x="5798156" y="2896473"/>
              <a:chExt cx="2668716" cy="1296144"/>
            </a:xfrm>
          </p:grpSpPr>
          <p:pic>
            <p:nvPicPr>
              <p:cNvPr id="7" name="Graphique 6" descr="Flèche : pivoter à gauche">
                <a:extLst>
                  <a:ext uri="{FF2B5EF4-FFF2-40B4-BE49-F238E27FC236}">
                    <a16:creationId xmlns:a16="http://schemas.microsoft.com/office/drawing/2014/main" id="{C6A7BFC5-7444-4782-8192-8D0BD050B7A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98156" y="2896473"/>
                <a:ext cx="953965" cy="1296144"/>
              </a:xfrm>
              <a:prstGeom prst="rect">
                <a:avLst/>
              </a:prstGeom>
            </p:spPr>
          </p:pic>
          <p:sp>
            <p:nvSpPr>
              <p:cNvPr id="8" name="ZoneTexte 7">
                <a:extLst>
                  <a:ext uri="{FF2B5EF4-FFF2-40B4-BE49-F238E27FC236}">
                    <a16:creationId xmlns:a16="http://schemas.microsoft.com/office/drawing/2014/main" id="{2ADBC8C6-6583-4A17-A275-87FB448B1D5A}"/>
                  </a:ext>
                </a:extLst>
              </p:cNvPr>
              <p:cNvSpPr txBox="1"/>
              <p:nvPr/>
            </p:nvSpPr>
            <p:spPr>
              <a:xfrm>
                <a:off x="6332954" y="3335504"/>
                <a:ext cx="2133918" cy="646331"/>
              </a:xfrm>
              <a:prstGeom prst="rect">
                <a:avLst/>
              </a:prstGeom>
              <a:noFill/>
            </p:spPr>
            <p:txBody>
              <a:bodyPr wrap="none" rtlCol="0">
                <a:spAutoFit/>
              </a:bodyPr>
              <a:lstStyle/>
              <a:p>
                <a:r>
                  <a:rPr lang="fr-BE" dirty="0"/>
                  <a:t>1 </a:t>
                </a:r>
                <a:r>
                  <a:rPr lang="fr-BE" dirty="0" err="1"/>
                  <a:t>tot</a:t>
                </a:r>
                <a:r>
                  <a:rPr lang="fr-BE" dirty="0"/>
                  <a:t> 5 log </a:t>
                </a:r>
                <a:r>
                  <a:rPr lang="fr-BE" dirty="0" err="1"/>
                  <a:t>initiële</a:t>
                </a:r>
                <a:r>
                  <a:rPr lang="fr-BE" dirty="0"/>
                  <a:t> </a:t>
                </a:r>
              </a:p>
              <a:p>
                <a:r>
                  <a:rPr lang="fr-BE" dirty="0" err="1"/>
                  <a:t>besmetting</a:t>
                </a:r>
                <a:endParaRPr lang="fr-BE" dirty="0"/>
              </a:p>
            </p:txBody>
          </p:sp>
        </p:grpSp>
      </p:grpSp>
    </p:spTree>
    <p:extLst>
      <p:ext uri="{BB962C8B-B14F-4D97-AF65-F5344CB8AC3E}">
        <p14:creationId xmlns:p14="http://schemas.microsoft.com/office/powerpoint/2010/main" val="182594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graphicEl>
                                              <a:dgm id="{86277795-2E5C-4B27-AA0B-5D610A556CD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076363F1-014C-453D-A803-1A76A11E030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2415B34C-456D-49DE-A88A-149C1EB1BA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97162536-1191-4F93-ACEF-19685AC00FD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B1AA8403-1EE8-4749-8B07-14754904B24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4EAB3C89-88CA-4DF8-B3FD-3D06DAAD58E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948BCBB3-BE10-4CE5-9983-1C80B6A9B7C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F20AB083-A556-40F2-91F6-C10DA8B81F3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3CE214C5-943B-4279-AC94-EB57B7C0AE0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dgm id="{257B0EA5-155C-4DB4-8B26-AC4B8C8D9F1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graphicEl>
                                              <a:dgm id="{F5FFBDBF-58C0-4EF7-8224-AF97EE8691FF}"/>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graphicEl>
                                              <a:dgm id="{F1BC683C-2804-4605-B02F-A55EFDD94E7D}"/>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graphicEl>
                                              <a:dgm id="{D3F27DF9-79DB-4EF8-94EE-2A6D1B6529B5}"/>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graphicEl>
                                              <a:dgm id="{867BE36B-1E15-4718-9EF3-560E893CEB7C}"/>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graphicEl>
                                              <a:dgm id="{809F1271-1D75-4978-B674-5904660980DA}"/>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2C79368-12FC-435F-BDDE-05C1BB4ACAFD}"/>
              </a:ext>
            </a:extLst>
          </p:cNvPr>
          <p:cNvSpPr>
            <a:spLocks noGrp="1"/>
          </p:cNvSpPr>
          <p:nvPr>
            <p:ph type="sldNum" sz="quarter" idx="12"/>
          </p:nvPr>
        </p:nvSpPr>
        <p:spPr/>
        <p:txBody>
          <a:bodyPr/>
          <a:lstStyle/>
          <a:p>
            <a:fld id="{81892ECC-A558-45C2-98DA-4836A363C442}" type="slidenum">
              <a:rPr lang="nl-NL" smtClean="0"/>
              <a:pPr/>
              <a:t>14</a:t>
            </a:fld>
            <a:endParaRPr lang="nl-NL"/>
          </a:p>
        </p:txBody>
      </p:sp>
      <p:graphicFrame>
        <p:nvGraphicFramePr>
          <p:cNvPr id="4" name="Diagramme 3">
            <a:extLst>
              <a:ext uri="{FF2B5EF4-FFF2-40B4-BE49-F238E27FC236}">
                <a16:creationId xmlns:a16="http://schemas.microsoft.com/office/drawing/2014/main" id="{ED84764C-30AB-4047-8B80-3725786854AA}"/>
              </a:ext>
            </a:extLst>
          </p:cNvPr>
          <p:cNvGraphicFramePr/>
          <p:nvPr>
            <p:extLst>
              <p:ext uri="{D42A27DB-BD31-4B8C-83A1-F6EECF244321}">
                <p14:modId xmlns:p14="http://schemas.microsoft.com/office/powerpoint/2010/main" val="2920630030"/>
              </p:ext>
            </p:extLst>
          </p:nvPr>
        </p:nvGraphicFramePr>
        <p:xfrm>
          <a:off x="827584" y="764704"/>
          <a:ext cx="770485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a:extLst>
              <a:ext uri="{FF2B5EF4-FFF2-40B4-BE49-F238E27FC236}">
                <a16:creationId xmlns:a16="http://schemas.microsoft.com/office/drawing/2014/main" id="{0639B724-EB10-4E6D-87AB-6FAE405D9FE4}"/>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40000"/>
                    </a14:imgEffect>
                  </a14:imgLayer>
                </a14:imgProps>
              </a:ext>
            </a:extLst>
          </a:blip>
          <a:stretch>
            <a:fillRect/>
          </a:stretch>
        </p:blipFill>
        <p:spPr>
          <a:xfrm>
            <a:off x="6012160" y="798384"/>
            <a:ext cx="2520280" cy="3263494"/>
          </a:xfrm>
          <a:prstGeom prst="rect">
            <a:avLst/>
          </a:prstGeom>
        </p:spPr>
      </p:pic>
    </p:spTree>
    <p:extLst>
      <p:ext uri="{BB962C8B-B14F-4D97-AF65-F5344CB8AC3E}">
        <p14:creationId xmlns:p14="http://schemas.microsoft.com/office/powerpoint/2010/main" val="73387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8BB8263E-41C3-4505-84B9-3F93FC47B92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441E429-8B3C-4258-87CF-53FF32285D6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CF0DA78D-828D-48F9-B330-36F54531101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D92BE9F5-B4AE-4284-A20A-1B7982C55DC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2C79368-12FC-435F-BDDE-05C1BB4ACAFD}"/>
              </a:ext>
            </a:extLst>
          </p:cNvPr>
          <p:cNvSpPr>
            <a:spLocks noGrp="1"/>
          </p:cNvSpPr>
          <p:nvPr>
            <p:ph type="sldNum" sz="quarter" idx="12"/>
          </p:nvPr>
        </p:nvSpPr>
        <p:spPr/>
        <p:txBody>
          <a:bodyPr/>
          <a:lstStyle/>
          <a:p>
            <a:fld id="{81892ECC-A558-45C2-98DA-4836A363C442}" type="slidenum">
              <a:rPr lang="nl-NL" smtClean="0"/>
              <a:pPr/>
              <a:t>15</a:t>
            </a:fld>
            <a:endParaRPr lang="nl-NL"/>
          </a:p>
        </p:txBody>
      </p:sp>
      <p:graphicFrame>
        <p:nvGraphicFramePr>
          <p:cNvPr id="3" name="Diagramme 2">
            <a:extLst>
              <a:ext uri="{FF2B5EF4-FFF2-40B4-BE49-F238E27FC236}">
                <a16:creationId xmlns:a16="http://schemas.microsoft.com/office/drawing/2014/main" id="{F5F2DD60-5BF8-488F-B9A1-557A40D78690}"/>
              </a:ext>
            </a:extLst>
          </p:cNvPr>
          <p:cNvGraphicFramePr/>
          <p:nvPr>
            <p:extLst>
              <p:ext uri="{D42A27DB-BD31-4B8C-83A1-F6EECF244321}">
                <p14:modId xmlns:p14="http://schemas.microsoft.com/office/powerpoint/2010/main" val="2740700656"/>
              </p:ext>
            </p:extLst>
          </p:nvPr>
        </p:nvGraphicFramePr>
        <p:xfrm>
          <a:off x="612775" y="594554"/>
          <a:ext cx="4679305" cy="5155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a:extLst>
              <a:ext uri="{FF2B5EF4-FFF2-40B4-BE49-F238E27FC236}">
                <a16:creationId xmlns:a16="http://schemas.microsoft.com/office/drawing/2014/main" id="{6543CDA2-4CD6-468E-8F30-E2FF866D9A84}"/>
              </a:ext>
            </a:extLst>
          </p:cNvPr>
          <p:cNvSpPr txBox="1"/>
          <p:nvPr/>
        </p:nvSpPr>
        <p:spPr>
          <a:xfrm>
            <a:off x="5436097" y="2413337"/>
            <a:ext cx="3240360" cy="2031325"/>
          </a:xfrm>
          <a:prstGeom prst="rect">
            <a:avLst/>
          </a:prstGeom>
          <a:noFill/>
        </p:spPr>
        <p:txBody>
          <a:bodyPr wrap="square" rtlCol="0">
            <a:spAutoFit/>
          </a:bodyPr>
          <a:lstStyle/>
          <a:p>
            <a:r>
              <a:rPr lang="fr-BE" b="0" dirty="0"/>
              <a:t>Indien programma </a:t>
            </a:r>
            <a:r>
              <a:rPr lang="fr-BE" b="0" dirty="0" err="1"/>
              <a:t>onderbreekt</a:t>
            </a:r>
            <a:r>
              <a:rPr lang="fr-BE" b="0" dirty="0"/>
              <a:t> </a:t>
            </a:r>
            <a:r>
              <a:rPr lang="fr-BE" b="0" dirty="0">
                <a:sym typeface="Wingdings" panose="05000000000000000000" pitchFamily="2" charset="2"/>
              </a:rPr>
              <a:t> </a:t>
            </a:r>
            <a:r>
              <a:rPr lang="fr-BE" b="0" dirty="0" err="1">
                <a:sym typeface="Wingdings" panose="05000000000000000000" pitchFamily="2" charset="2"/>
              </a:rPr>
              <a:t>voorschrifften</a:t>
            </a:r>
            <a:r>
              <a:rPr lang="fr-BE" b="0" dirty="0">
                <a:sym typeface="Wingdings" panose="05000000000000000000" pitchFamily="2" charset="2"/>
              </a:rPr>
              <a:t> van </a:t>
            </a:r>
            <a:r>
              <a:rPr lang="fr-BE" b="0" dirty="0" err="1">
                <a:sym typeface="Wingdings" panose="05000000000000000000" pitchFamily="2" charset="2"/>
              </a:rPr>
              <a:t>fabrikant</a:t>
            </a:r>
            <a:r>
              <a:rPr lang="fr-BE" b="0" dirty="0">
                <a:sym typeface="Wingdings" panose="05000000000000000000" pitchFamily="2" charset="2"/>
              </a:rPr>
              <a:t> </a:t>
            </a:r>
            <a:r>
              <a:rPr lang="fr-BE" b="0" dirty="0" err="1">
                <a:sym typeface="Wingdings" panose="05000000000000000000" pitchFamily="2" charset="2"/>
              </a:rPr>
              <a:t>volgen</a:t>
            </a:r>
            <a:endParaRPr lang="fr-BE" b="0" dirty="0">
              <a:sym typeface="Wingdings" panose="05000000000000000000" pitchFamily="2" charset="2"/>
            </a:endParaRPr>
          </a:p>
          <a:p>
            <a:endParaRPr lang="fr-BE" b="0" dirty="0">
              <a:sym typeface="Wingdings" panose="05000000000000000000" pitchFamily="2" charset="2"/>
            </a:endParaRPr>
          </a:p>
          <a:p>
            <a:endParaRPr lang="fr-BE" b="0" dirty="0">
              <a:sym typeface="Wingdings" panose="05000000000000000000" pitchFamily="2" charset="2"/>
            </a:endParaRPr>
          </a:p>
          <a:p>
            <a:r>
              <a:rPr lang="fr-BE" b="0" dirty="0">
                <a:sym typeface="Wingdings" panose="05000000000000000000" pitchFamily="2" charset="2"/>
              </a:rPr>
              <a:t>Indien </a:t>
            </a:r>
            <a:r>
              <a:rPr lang="fr-BE" b="0" dirty="0" err="1">
                <a:sym typeface="Wingdings" panose="05000000000000000000" pitchFamily="2" charset="2"/>
              </a:rPr>
              <a:t>defecte</a:t>
            </a:r>
            <a:r>
              <a:rPr lang="fr-BE" b="0" dirty="0">
                <a:sym typeface="Wingdings" panose="05000000000000000000" pitchFamily="2" charset="2"/>
              </a:rPr>
              <a:t> </a:t>
            </a:r>
            <a:r>
              <a:rPr lang="fr-BE" b="0" dirty="0" err="1">
                <a:sym typeface="Wingdings" panose="05000000000000000000" pitchFamily="2" charset="2"/>
              </a:rPr>
              <a:t>desinfector</a:t>
            </a:r>
            <a:r>
              <a:rPr lang="fr-BE" b="0" dirty="0">
                <a:sym typeface="Wingdings" panose="05000000000000000000" pitchFamily="2" charset="2"/>
              </a:rPr>
              <a:t> </a:t>
            </a:r>
          </a:p>
          <a:p>
            <a:r>
              <a:rPr lang="fr-BE" dirty="0">
                <a:solidFill>
                  <a:srgbClr val="C00000"/>
                </a:solidFill>
                <a:sym typeface="Wingdings" panose="05000000000000000000" pitchFamily="2" charset="2"/>
              </a:rPr>
              <a:t>GEEN</a:t>
            </a:r>
            <a:r>
              <a:rPr lang="fr-BE" b="0" dirty="0">
                <a:sym typeface="Wingdings" panose="05000000000000000000" pitchFamily="2" charset="2"/>
              </a:rPr>
              <a:t> </a:t>
            </a:r>
            <a:r>
              <a:rPr lang="fr-BE" b="0" dirty="0" err="1">
                <a:solidFill>
                  <a:srgbClr val="C00000"/>
                </a:solidFill>
                <a:sym typeface="Wingdings" panose="05000000000000000000" pitchFamily="2" charset="2"/>
              </a:rPr>
              <a:t>manuele</a:t>
            </a:r>
            <a:r>
              <a:rPr lang="fr-BE" b="0" dirty="0">
                <a:solidFill>
                  <a:srgbClr val="C00000"/>
                </a:solidFill>
                <a:sym typeface="Wingdings" panose="05000000000000000000" pitchFamily="2" charset="2"/>
              </a:rPr>
              <a:t> </a:t>
            </a:r>
            <a:r>
              <a:rPr lang="fr-BE" b="0" dirty="0" err="1">
                <a:solidFill>
                  <a:srgbClr val="C00000"/>
                </a:solidFill>
                <a:sym typeface="Wingdings" panose="05000000000000000000" pitchFamily="2" charset="2"/>
              </a:rPr>
              <a:t>desinfectie</a:t>
            </a:r>
            <a:endParaRPr lang="fr-BE" b="0" dirty="0">
              <a:solidFill>
                <a:srgbClr val="C00000"/>
              </a:solidFill>
            </a:endParaRPr>
          </a:p>
        </p:txBody>
      </p:sp>
      <p:sp>
        <p:nvSpPr>
          <p:cNvPr id="12" name="ZoneTexte 11">
            <a:extLst>
              <a:ext uri="{FF2B5EF4-FFF2-40B4-BE49-F238E27FC236}">
                <a16:creationId xmlns:a16="http://schemas.microsoft.com/office/drawing/2014/main" id="{462FAA44-7E4F-46B8-A5D1-D5DCC15074DE}"/>
              </a:ext>
            </a:extLst>
          </p:cNvPr>
          <p:cNvSpPr txBox="1"/>
          <p:nvPr/>
        </p:nvSpPr>
        <p:spPr>
          <a:xfrm>
            <a:off x="7740352" y="7043112"/>
            <a:ext cx="260648" cy="7017306"/>
          </a:xfrm>
          <a:prstGeom prst="rect">
            <a:avLst/>
          </a:prstGeom>
          <a:noFill/>
        </p:spPr>
        <p:txBody>
          <a:bodyPr wrap="square" rtlCol="0">
            <a:spAutoFit/>
          </a:bodyPr>
          <a:lstStyle/>
          <a:p>
            <a:r>
              <a:rPr lang="fr-BE" sz="900">
                <a:hlinkClick r:id="rId8" tooltip="https://fr.wikipedia.org/wiki/Panneau_de_signalisation_de_sens_interdit_en_France"/>
              </a:rPr>
              <a:t>Cette photo</a:t>
            </a:r>
            <a:r>
              <a:rPr lang="fr-BE" sz="900"/>
              <a:t> par Auteur inconnu est soumis à la licence </a:t>
            </a:r>
            <a:r>
              <a:rPr lang="fr-BE" sz="900">
                <a:hlinkClick r:id="rId9" tooltip="https://creativecommons.org/licenses/by-sa/3.0/"/>
              </a:rPr>
              <a:t>CC BY-SA</a:t>
            </a:r>
            <a:endParaRPr lang="fr-BE" sz="900"/>
          </a:p>
        </p:txBody>
      </p:sp>
    </p:spTree>
    <p:extLst>
      <p:ext uri="{BB962C8B-B14F-4D97-AF65-F5344CB8AC3E}">
        <p14:creationId xmlns:p14="http://schemas.microsoft.com/office/powerpoint/2010/main" val="385409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graphicEl>
                                              <a:dgm id="{86277795-2E5C-4B27-AA0B-5D610A556CD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076363F1-014C-453D-A803-1A76A11E030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2415B34C-456D-49DE-A88A-149C1EB1BA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97162536-1191-4F93-ACEF-19685AC00FD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B1AA8403-1EE8-4749-8B07-14754904B24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4EAB3C89-88CA-4DF8-B3FD-3D06DAAD58E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948BCBB3-BE10-4CE5-9983-1C80B6A9B7C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F20AB083-A556-40F2-91F6-C10DA8B81F3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3CE214C5-943B-4279-AC94-EB57B7C0AE0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dgm id="{F1BC683C-2804-4605-B02F-A55EFDD94E7D}"/>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graphicEl>
                                              <a:dgm id="{D3F27DF9-79DB-4EF8-94EE-2A6D1B6529B5}"/>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wipe(up)">
                                      <p:cBhvr>
                                        <p:cTn id="41" dur="500"/>
                                        <p:tgtEl>
                                          <p:spTgt spid="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9">
                                            <p:txEl>
                                              <p:pRg st="3" end="3"/>
                                            </p:txEl>
                                          </p:spTgt>
                                        </p:tgtEl>
                                        <p:attrNameLst>
                                          <p:attrName>style.visibility</p:attrName>
                                        </p:attrNameLst>
                                      </p:cBhvr>
                                      <p:to>
                                        <p:strVal val="visible"/>
                                      </p:to>
                                    </p:set>
                                    <p:animEffect transition="in" filter="wipe(up)">
                                      <p:cBhvr>
                                        <p:cTn id="46" dur="500"/>
                                        <p:tgtEl>
                                          <p:spTgt spid="9">
                                            <p:txEl>
                                              <p:pRg st="3" end="3"/>
                                            </p:tx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9">
                                            <p:txEl>
                                              <p:pRg st="4" end="4"/>
                                            </p:txEl>
                                          </p:spTgt>
                                        </p:tgtEl>
                                        <p:attrNameLst>
                                          <p:attrName>style.visibility</p:attrName>
                                        </p:attrNameLst>
                                      </p:cBhvr>
                                      <p:to>
                                        <p:strVal val="visible"/>
                                      </p:to>
                                    </p:set>
                                    <p:animEffect transition="in" filter="wipe(up)">
                                      <p:cBhvr>
                                        <p:cTn id="4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2C79368-12FC-435F-BDDE-05C1BB4ACAFD}"/>
              </a:ext>
            </a:extLst>
          </p:cNvPr>
          <p:cNvSpPr>
            <a:spLocks noGrp="1"/>
          </p:cNvSpPr>
          <p:nvPr>
            <p:ph type="sldNum" sz="quarter" idx="12"/>
          </p:nvPr>
        </p:nvSpPr>
        <p:spPr/>
        <p:txBody>
          <a:bodyPr/>
          <a:lstStyle/>
          <a:p>
            <a:fld id="{81892ECC-A558-45C2-98DA-4836A363C442}" type="slidenum">
              <a:rPr lang="nl-NL" smtClean="0"/>
              <a:pPr/>
              <a:t>16</a:t>
            </a:fld>
            <a:endParaRPr lang="nl-NL"/>
          </a:p>
        </p:txBody>
      </p:sp>
      <p:graphicFrame>
        <p:nvGraphicFramePr>
          <p:cNvPr id="4" name="Diagramme 3">
            <a:extLst>
              <a:ext uri="{FF2B5EF4-FFF2-40B4-BE49-F238E27FC236}">
                <a16:creationId xmlns:a16="http://schemas.microsoft.com/office/drawing/2014/main" id="{ED84764C-30AB-4047-8B80-3725786854AA}"/>
              </a:ext>
            </a:extLst>
          </p:cNvPr>
          <p:cNvGraphicFramePr/>
          <p:nvPr>
            <p:extLst>
              <p:ext uri="{D42A27DB-BD31-4B8C-83A1-F6EECF244321}">
                <p14:modId xmlns:p14="http://schemas.microsoft.com/office/powerpoint/2010/main" val="2324586414"/>
              </p:ext>
            </p:extLst>
          </p:nvPr>
        </p:nvGraphicFramePr>
        <p:xfrm>
          <a:off x="827584" y="692696"/>
          <a:ext cx="7704856" cy="4507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B85A5C3E-99CE-42DB-836D-3BA5F275D200}"/>
              </a:ext>
            </a:extLst>
          </p:cNvPr>
          <p:cNvSpPr txBox="1"/>
          <p:nvPr/>
        </p:nvSpPr>
        <p:spPr>
          <a:xfrm>
            <a:off x="1475656" y="5589240"/>
            <a:ext cx="2159566" cy="307777"/>
          </a:xfrm>
          <a:prstGeom prst="rect">
            <a:avLst/>
          </a:prstGeom>
          <a:noFill/>
        </p:spPr>
        <p:txBody>
          <a:bodyPr wrap="none" rtlCol="0">
            <a:spAutoFit/>
          </a:bodyPr>
          <a:lstStyle/>
          <a:p>
            <a:r>
              <a:rPr lang="fr-BE" sz="1400" dirty="0">
                <a:solidFill>
                  <a:schemeClr val="bg1"/>
                </a:solidFill>
              </a:rPr>
              <a:t>* Norme NBN EN 16442</a:t>
            </a:r>
          </a:p>
        </p:txBody>
      </p:sp>
    </p:spTree>
    <p:extLst>
      <p:ext uri="{BB962C8B-B14F-4D97-AF65-F5344CB8AC3E}">
        <p14:creationId xmlns:p14="http://schemas.microsoft.com/office/powerpoint/2010/main" val="128890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7EBE58A7-F305-4E6E-AF23-D4B35D240DE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48112D1-A714-4C50-93B3-ACAA85DF819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67359C0-C9E2-4607-8E11-A1D3FE75C8E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E700C49-7AFC-45D8-9D4C-A261B68B8C8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A695A575-A2C4-480E-95E5-5341D0ED441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6C20D79E-6FEA-448D-AC45-B4AFF562470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70A7A583-9D15-4AA3-AECC-FAE3C4D767A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60CE4010-AD4A-46CB-A47D-23BBC8268FF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2C79368-12FC-435F-BDDE-05C1BB4ACAFD}"/>
              </a:ext>
            </a:extLst>
          </p:cNvPr>
          <p:cNvSpPr>
            <a:spLocks noGrp="1"/>
          </p:cNvSpPr>
          <p:nvPr>
            <p:ph type="sldNum" sz="quarter" idx="12"/>
          </p:nvPr>
        </p:nvSpPr>
        <p:spPr/>
        <p:txBody>
          <a:bodyPr/>
          <a:lstStyle/>
          <a:p>
            <a:fld id="{81892ECC-A558-45C2-98DA-4836A363C442}" type="slidenum">
              <a:rPr lang="nl-NL" smtClean="0"/>
              <a:pPr/>
              <a:t>17</a:t>
            </a:fld>
            <a:endParaRPr lang="nl-NL"/>
          </a:p>
        </p:txBody>
      </p:sp>
      <p:graphicFrame>
        <p:nvGraphicFramePr>
          <p:cNvPr id="3" name="Diagramme 2">
            <a:extLst>
              <a:ext uri="{FF2B5EF4-FFF2-40B4-BE49-F238E27FC236}">
                <a16:creationId xmlns:a16="http://schemas.microsoft.com/office/drawing/2014/main" id="{F5F2DD60-5BF8-488F-B9A1-557A40D78690}"/>
              </a:ext>
            </a:extLst>
          </p:cNvPr>
          <p:cNvGraphicFramePr/>
          <p:nvPr>
            <p:extLst>
              <p:ext uri="{D42A27DB-BD31-4B8C-83A1-F6EECF244321}">
                <p14:modId xmlns:p14="http://schemas.microsoft.com/office/powerpoint/2010/main" val="1003158019"/>
              </p:ext>
            </p:extLst>
          </p:nvPr>
        </p:nvGraphicFramePr>
        <p:xfrm>
          <a:off x="681355" y="563426"/>
          <a:ext cx="7563053" cy="5313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542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graphicEl>
                                              <a:dgm id="{A0DE23BA-7BB1-44EA-8384-276A3F9EBF0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DD108A7C-E8F9-440E-8183-8E711091E5B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8B8BFB91-7F83-4892-B69F-25E4A245E7F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385CEF75-4802-4585-AE1C-ED58A8B7ECF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33D553E3-2A48-4C0A-9510-6012DAB5B27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D3B0A410-FCEC-40E1-9783-1F417FE6722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29052D-1CB6-4E7E-8FE3-5B696CE2591A}"/>
              </a:ext>
            </a:extLst>
          </p:cNvPr>
          <p:cNvSpPr>
            <a:spLocks noGrp="1"/>
          </p:cNvSpPr>
          <p:nvPr>
            <p:ph type="title"/>
          </p:nvPr>
        </p:nvSpPr>
        <p:spPr/>
        <p:txBody>
          <a:bodyPr/>
          <a:lstStyle/>
          <a:p>
            <a:r>
              <a:rPr lang="fr-BE" dirty="0"/>
              <a:t>4u regel</a:t>
            </a:r>
          </a:p>
        </p:txBody>
      </p:sp>
      <p:sp>
        <p:nvSpPr>
          <p:cNvPr id="3" name="Espace réservé du contenu 2">
            <a:extLst>
              <a:ext uri="{FF2B5EF4-FFF2-40B4-BE49-F238E27FC236}">
                <a16:creationId xmlns:a16="http://schemas.microsoft.com/office/drawing/2014/main" id="{31081EBC-2EE2-4D1A-9399-21CDFFE3F423}"/>
              </a:ext>
            </a:extLst>
          </p:cNvPr>
          <p:cNvSpPr>
            <a:spLocks noGrp="1"/>
          </p:cNvSpPr>
          <p:nvPr>
            <p:ph idx="1"/>
          </p:nvPr>
        </p:nvSpPr>
        <p:spPr/>
        <p:txBody>
          <a:bodyPr/>
          <a:lstStyle/>
          <a:p>
            <a:r>
              <a:rPr lang="nl-BE" dirty="0"/>
              <a:t>Grondbeginselen van microbiologie: groeicurve van een bacterie </a:t>
            </a:r>
            <a:r>
              <a:rPr lang="fr-BE" i="1" dirty="0">
                <a:sym typeface="Wingdings" panose="05000000000000000000" pitchFamily="2" charset="2"/>
              </a:rPr>
              <a:t>Pseudomonas </a:t>
            </a:r>
            <a:r>
              <a:rPr lang="fr-BE" i="1" dirty="0" err="1">
                <a:sym typeface="Wingdings" panose="05000000000000000000" pitchFamily="2" charset="2"/>
              </a:rPr>
              <a:t>ssp</a:t>
            </a:r>
            <a:r>
              <a:rPr lang="fr-BE" dirty="0">
                <a:sym typeface="Wingdings" panose="05000000000000000000" pitchFamily="2" charset="2"/>
              </a:rPr>
              <a:t>. en </a:t>
            </a:r>
            <a:r>
              <a:rPr lang="fr-BE" i="1" dirty="0">
                <a:sym typeface="Wingdings" panose="05000000000000000000" pitchFamily="2" charset="2"/>
              </a:rPr>
              <a:t>Acinetobacter spp</a:t>
            </a:r>
            <a:r>
              <a:rPr lang="fr-BE" dirty="0">
                <a:sym typeface="Wingdings" panose="05000000000000000000" pitchFamily="2" charset="2"/>
              </a:rPr>
              <a:t>.*</a:t>
            </a:r>
          </a:p>
          <a:p>
            <a:endParaRPr lang="fr-BE" dirty="0"/>
          </a:p>
          <a:p>
            <a:endParaRPr lang="fr-BE" dirty="0"/>
          </a:p>
        </p:txBody>
      </p:sp>
      <p:sp>
        <p:nvSpPr>
          <p:cNvPr id="4" name="Espace réservé du numéro de diapositive 3">
            <a:extLst>
              <a:ext uri="{FF2B5EF4-FFF2-40B4-BE49-F238E27FC236}">
                <a16:creationId xmlns:a16="http://schemas.microsoft.com/office/drawing/2014/main" id="{E77E6BEA-9EE6-4D26-AFB7-D3965A6A6B01}"/>
              </a:ext>
            </a:extLst>
          </p:cNvPr>
          <p:cNvSpPr>
            <a:spLocks noGrp="1"/>
          </p:cNvSpPr>
          <p:nvPr>
            <p:ph type="sldNum" sz="quarter" idx="4"/>
          </p:nvPr>
        </p:nvSpPr>
        <p:spPr bwMode="auto">
          <a:xfrm>
            <a:off x="0" y="938213"/>
            <a:ext cx="6127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600" b="1" kern="1200">
                <a:solidFill>
                  <a:srgbClr val="9F9683"/>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fld id="{D5B5D46D-A563-4A55-BAF0-377C4F255F44}" type="slidenum">
              <a:rPr lang="nl-NL" smtClean="0"/>
              <a:pPr/>
              <a:t>18</a:t>
            </a:fld>
            <a:endParaRPr lang="nl-NL"/>
          </a:p>
        </p:txBody>
      </p:sp>
      <p:pic>
        <p:nvPicPr>
          <p:cNvPr id="8" name="Image 7" descr="\\health.fgov.be\shares\CSS\CSH\COMMUNICATION\Liste communication\Documents réalisés\C349\C349NL.jpg">
            <a:extLst>
              <a:ext uri="{FF2B5EF4-FFF2-40B4-BE49-F238E27FC236}">
                <a16:creationId xmlns:a16="http://schemas.microsoft.com/office/drawing/2014/main" id="{878E2E69-D34E-42BC-9D66-C3118FAE073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348880"/>
            <a:ext cx="6624735" cy="3451074"/>
          </a:xfrm>
          <a:prstGeom prst="rect">
            <a:avLst/>
          </a:prstGeom>
          <a:noFill/>
          <a:ln>
            <a:noFill/>
          </a:ln>
        </p:spPr>
      </p:pic>
      <p:sp>
        <p:nvSpPr>
          <p:cNvPr id="7" name="PIJL-OMHOOG 6">
            <a:extLst>
              <a:ext uri="{FF2B5EF4-FFF2-40B4-BE49-F238E27FC236}">
                <a16:creationId xmlns:a16="http://schemas.microsoft.com/office/drawing/2014/main" id="{4ACB76F1-5C9A-457A-9A35-D182BB08C000}"/>
              </a:ext>
            </a:extLst>
          </p:cNvPr>
          <p:cNvSpPr/>
          <p:nvPr/>
        </p:nvSpPr>
        <p:spPr bwMode="auto">
          <a:xfrm>
            <a:off x="2555776" y="5545364"/>
            <a:ext cx="144016" cy="254590"/>
          </a:xfrm>
          <a:prstGeom prst="up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l-BE">
              <a:solidFill>
                <a:srgbClr val="000000"/>
              </a:solidFill>
            </a:endParaRPr>
          </a:p>
        </p:txBody>
      </p:sp>
    </p:spTree>
    <p:extLst>
      <p:ext uri="{BB962C8B-B14F-4D97-AF65-F5344CB8AC3E}">
        <p14:creationId xmlns:p14="http://schemas.microsoft.com/office/powerpoint/2010/main" val="50086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97A11F-6EF4-43D0-9D73-E1357A694C9C}"/>
              </a:ext>
            </a:extLst>
          </p:cNvPr>
          <p:cNvSpPr>
            <a:spLocks noGrp="1"/>
          </p:cNvSpPr>
          <p:nvPr>
            <p:ph type="title"/>
          </p:nvPr>
        </p:nvSpPr>
        <p:spPr>
          <a:xfrm>
            <a:off x="395536" y="4005064"/>
            <a:ext cx="8136903" cy="1362075"/>
          </a:xfrm>
        </p:spPr>
        <p:txBody>
          <a:bodyPr/>
          <a:lstStyle/>
          <a:p>
            <a:pPr algn="ctr"/>
            <a:r>
              <a:rPr lang="fr-BE" sz="5400" dirty="0" err="1"/>
              <a:t>Specifiek</a:t>
            </a:r>
            <a:r>
              <a:rPr lang="fr-BE" sz="5400" dirty="0"/>
              <a:t> </a:t>
            </a:r>
            <a:r>
              <a:rPr lang="fr-BE" sz="5400" dirty="0" err="1"/>
              <a:t>geval</a:t>
            </a:r>
            <a:r>
              <a:rPr lang="fr-BE" sz="5400" dirty="0"/>
              <a:t> </a:t>
            </a:r>
            <a:r>
              <a:rPr lang="fr-BE" sz="5400" dirty="0" err="1"/>
              <a:t>voor</a:t>
            </a:r>
            <a:r>
              <a:rPr lang="fr-BE" sz="5400" dirty="0"/>
              <a:t> </a:t>
            </a:r>
            <a:r>
              <a:rPr lang="fr-BE" sz="5400" dirty="0" err="1"/>
              <a:t>duodenoscopen</a:t>
            </a:r>
            <a:r>
              <a:rPr lang="fr-BE" sz="5400" dirty="0"/>
              <a:t> en </a:t>
            </a:r>
            <a:r>
              <a:rPr lang="fr-BE" sz="5400" dirty="0" err="1"/>
              <a:t>lineaire</a:t>
            </a:r>
            <a:r>
              <a:rPr lang="fr-BE" sz="5400" dirty="0"/>
              <a:t> </a:t>
            </a:r>
            <a:r>
              <a:rPr lang="fr-BE" sz="5400" dirty="0" err="1"/>
              <a:t>echo-endoscopen</a:t>
            </a:r>
            <a:endParaRPr lang="fr-BE" sz="5400" dirty="0"/>
          </a:p>
        </p:txBody>
      </p:sp>
      <p:sp>
        <p:nvSpPr>
          <p:cNvPr id="4" name="Espace réservé du numéro de diapositive 3">
            <a:extLst>
              <a:ext uri="{FF2B5EF4-FFF2-40B4-BE49-F238E27FC236}">
                <a16:creationId xmlns:a16="http://schemas.microsoft.com/office/drawing/2014/main" id="{BA83F55E-F95C-4BE6-A833-FCEE6D9758A3}"/>
              </a:ext>
            </a:extLst>
          </p:cNvPr>
          <p:cNvSpPr>
            <a:spLocks noGrp="1"/>
          </p:cNvSpPr>
          <p:nvPr>
            <p:ph type="sldNum" sz="quarter" idx="12"/>
          </p:nvPr>
        </p:nvSpPr>
        <p:spPr/>
        <p:txBody>
          <a:bodyPr/>
          <a:lstStyle/>
          <a:p>
            <a:fld id="{093DE7A5-AAEE-46BD-9E0B-F6250BA5BD60}" type="slidenum">
              <a:rPr lang="nl-NL" smtClean="0"/>
              <a:pPr/>
              <a:t>19</a:t>
            </a:fld>
            <a:endParaRPr lang="nl-NL"/>
          </a:p>
        </p:txBody>
      </p:sp>
    </p:spTree>
    <p:extLst>
      <p:ext uri="{BB962C8B-B14F-4D97-AF65-F5344CB8AC3E}">
        <p14:creationId xmlns:p14="http://schemas.microsoft.com/office/powerpoint/2010/main" val="500050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1E7168-C9C4-4998-983A-EE111441D67D}"/>
              </a:ext>
            </a:extLst>
          </p:cNvPr>
          <p:cNvSpPr>
            <a:spLocks noGrp="1"/>
          </p:cNvSpPr>
          <p:nvPr>
            <p:ph type="title"/>
          </p:nvPr>
        </p:nvSpPr>
        <p:spPr/>
        <p:txBody>
          <a:bodyPr/>
          <a:lstStyle/>
          <a:p>
            <a:r>
              <a:rPr lang="fr-BE" dirty="0" err="1"/>
              <a:t>Betrokken</a:t>
            </a:r>
            <a:r>
              <a:rPr lang="fr-BE" dirty="0"/>
              <a:t> </a:t>
            </a:r>
            <a:r>
              <a:rPr lang="fr-BE" dirty="0" err="1"/>
              <a:t>endoscopen</a:t>
            </a:r>
            <a:endParaRPr lang="fr-BE" dirty="0"/>
          </a:p>
        </p:txBody>
      </p:sp>
      <p:sp>
        <p:nvSpPr>
          <p:cNvPr id="4" name="Espace réservé du numéro de diapositive 3">
            <a:extLst>
              <a:ext uri="{FF2B5EF4-FFF2-40B4-BE49-F238E27FC236}">
                <a16:creationId xmlns:a16="http://schemas.microsoft.com/office/drawing/2014/main" id="{D30BFA33-1010-4B0C-970A-1827DA897C26}"/>
              </a:ext>
            </a:extLst>
          </p:cNvPr>
          <p:cNvSpPr>
            <a:spLocks noGrp="1"/>
          </p:cNvSpPr>
          <p:nvPr>
            <p:ph type="sldNum" sz="quarter" idx="12"/>
          </p:nvPr>
        </p:nvSpPr>
        <p:spPr/>
        <p:txBody>
          <a:bodyPr/>
          <a:lstStyle/>
          <a:p>
            <a:fld id="{B6CDEAB9-4942-4061-BE6E-DA95CB8A0091}" type="slidenum">
              <a:rPr lang="nl-NL" altLang="fr-FR" smtClean="0"/>
              <a:pPr/>
              <a:t>2</a:t>
            </a:fld>
            <a:endParaRPr lang="nl-NL" altLang="fr-FR"/>
          </a:p>
        </p:txBody>
      </p:sp>
    </p:spTree>
    <p:extLst>
      <p:ext uri="{BB962C8B-B14F-4D97-AF65-F5344CB8AC3E}">
        <p14:creationId xmlns:p14="http://schemas.microsoft.com/office/powerpoint/2010/main" val="3428828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1ECC91F-2587-45E0-B67E-847C899461FF}"/>
              </a:ext>
            </a:extLst>
          </p:cNvPr>
          <p:cNvSpPr>
            <a:spLocks noGrp="1"/>
          </p:cNvSpPr>
          <p:nvPr>
            <p:ph idx="1"/>
          </p:nvPr>
        </p:nvSpPr>
        <p:spPr>
          <a:xfrm>
            <a:off x="729392" y="1172505"/>
            <a:ext cx="7840662" cy="968896"/>
          </a:xfrm>
        </p:spPr>
        <p:txBody>
          <a:bodyPr/>
          <a:lstStyle/>
          <a:p>
            <a:r>
              <a:rPr lang="fr-BE" sz="2400" dirty="0" err="1">
                <a:solidFill>
                  <a:srgbClr val="C00000"/>
                </a:solidFill>
              </a:rPr>
              <a:t>Bijkomende</a:t>
            </a:r>
            <a:r>
              <a:rPr lang="fr-BE" sz="2400" dirty="0">
                <a:solidFill>
                  <a:srgbClr val="C00000"/>
                </a:solidFill>
              </a:rPr>
              <a:t> </a:t>
            </a:r>
            <a:r>
              <a:rPr lang="fr-BE" sz="2400" dirty="0" err="1">
                <a:solidFill>
                  <a:srgbClr val="C00000"/>
                </a:solidFill>
              </a:rPr>
              <a:t>tangenlift</a:t>
            </a:r>
            <a:r>
              <a:rPr lang="fr-BE" sz="2400" dirty="0">
                <a:solidFill>
                  <a:srgbClr val="C00000"/>
                </a:solidFill>
              </a:rPr>
              <a:t> </a:t>
            </a:r>
            <a:r>
              <a:rPr lang="fr-BE" sz="2400" dirty="0" err="1">
                <a:solidFill>
                  <a:srgbClr val="C00000"/>
                </a:solidFill>
              </a:rPr>
              <a:t>aan</a:t>
            </a:r>
            <a:r>
              <a:rPr lang="fr-BE" sz="2400" dirty="0">
                <a:solidFill>
                  <a:srgbClr val="C00000"/>
                </a:solidFill>
              </a:rPr>
              <a:t> </a:t>
            </a:r>
            <a:r>
              <a:rPr lang="fr-BE" sz="2400" dirty="0" err="1">
                <a:solidFill>
                  <a:srgbClr val="C00000"/>
                </a:solidFill>
              </a:rPr>
              <a:t>endoscoop</a:t>
            </a:r>
            <a:endParaRPr lang="fr-BE" sz="2400" dirty="0">
              <a:solidFill>
                <a:srgbClr val="C00000"/>
              </a:solidFill>
            </a:endParaRPr>
          </a:p>
          <a:p>
            <a:pPr marL="342900" indent="-342900">
              <a:buFont typeface="Wingdings" panose="05000000000000000000" pitchFamily="2" charset="2"/>
              <a:buChar char="è"/>
            </a:pPr>
            <a:r>
              <a:rPr lang="fr-BE" sz="2400" dirty="0" err="1">
                <a:solidFill>
                  <a:srgbClr val="C00000"/>
                </a:solidFill>
                <a:sym typeface="Wingdings" panose="05000000000000000000" pitchFamily="2" charset="2"/>
              </a:rPr>
              <a:t>Risico</a:t>
            </a:r>
            <a:r>
              <a:rPr lang="fr-BE" sz="2400" dirty="0">
                <a:solidFill>
                  <a:srgbClr val="C00000"/>
                </a:solidFill>
                <a:sym typeface="Wingdings" panose="05000000000000000000" pitchFamily="2" charset="2"/>
              </a:rPr>
              <a:t> van </a:t>
            </a:r>
            <a:r>
              <a:rPr lang="fr-BE" sz="2400" dirty="0" err="1">
                <a:solidFill>
                  <a:srgbClr val="C00000"/>
                </a:solidFill>
                <a:sym typeface="Wingdings" panose="05000000000000000000" pitchFamily="2" charset="2"/>
              </a:rPr>
              <a:t>aanhoudende</a:t>
            </a:r>
            <a:r>
              <a:rPr lang="fr-BE" sz="2400" dirty="0">
                <a:solidFill>
                  <a:srgbClr val="C00000"/>
                </a:solidFill>
                <a:sym typeface="Wingdings" panose="05000000000000000000" pitchFamily="2" charset="2"/>
              </a:rPr>
              <a:t> </a:t>
            </a:r>
            <a:r>
              <a:rPr lang="fr-BE" sz="2400" dirty="0" err="1">
                <a:solidFill>
                  <a:srgbClr val="C00000"/>
                </a:solidFill>
                <a:sym typeface="Wingdings" panose="05000000000000000000" pitchFamily="2" charset="2"/>
              </a:rPr>
              <a:t>besmetting</a:t>
            </a:r>
            <a:endParaRPr lang="fr-BE" sz="2400" dirty="0">
              <a:solidFill>
                <a:srgbClr val="C00000"/>
              </a:solidFill>
              <a:sym typeface="Wingdings" panose="05000000000000000000" pitchFamily="2" charset="2"/>
            </a:endParaRPr>
          </a:p>
          <a:p>
            <a:endParaRPr lang="fr-BE" dirty="0">
              <a:sym typeface="Wingdings" panose="05000000000000000000" pitchFamily="2" charset="2"/>
            </a:endParaRPr>
          </a:p>
        </p:txBody>
      </p:sp>
      <p:sp>
        <p:nvSpPr>
          <p:cNvPr id="4" name="Espace réservé du numéro de diapositive 3">
            <a:extLst>
              <a:ext uri="{FF2B5EF4-FFF2-40B4-BE49-F238E27FC236}">
                <a16:creationId xmlns:a16="http://schemas.microsoft.com/office/drawing/2014/main" id="{310F259B-B05D-43A8-9BC5-2198D70046B8}"/>
              </a:ext>
            </a:extLst>
          </p:cNvPr>
          <p:cNvSpPr>
            <a:spLocks noGrp="1"/>
          </p:cNvSpPr>
          <p:nvPr>
            <p:ph type="sldNum" sz="quarter" idx="4"/>
          </p:nvPr>
        </p:nvSpPr>
        <p:spPr bwMode="auto">
          <a:xfrm>
            <a:off x="0" y="938213"/>
            <a:ext cx="6127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600" b="1" kern="1200">
                <a:solidFill>
                  <a:srgbClr val="9F9683"/>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fld id="{D5B5D46D-A563-4A55-BAF0-377C4F255F44}" type="slidenum">
              <a:rPr lang="nl-NL" smtClean="0"/>
              <a:pPr/>
              <a:t>20</a:t>
            </a:fld>
            <a:endParaRPr lang="nl-NL"/>
          </a:p>
        </p:txBody>
      </p:sp>
      <p:sp>
        <p:nvSpPr>
          <p:cNvPr id="5" name="ZoneTexte 4">
            <a:extLst>
              <a:ext uri="{FF2B5EF4-FFF2-40B4-BE49-F238E27FC236}">
                <a16:creationId xmlns:a16="http://schemas.microsoft.com/office/drawing/2014/main" id="{4F5BC625-2C94-4AF6-881E-8E8A5C7817A8}"/>
              </a:ext>
            </a:extLst>
          </p:cNvPr>
          <p:cNvSpPr txBox="1"/>
          <p:nvPr/>
        </p:nvSpPr>
        <p:spPr>
          <a:xfrm>
            <a:off x="712015" y="2276872"/>
            <a:ext cx="7566992" cy="2523768"/>
          </a:xfrm>
          <a:prstGeom prst="rect">
            <a:avLst/>
          </a:prstGeom>
          <a:noFill/>
        </p:spPr>
        <p:txBody>
          <a:bodyPr wrap="square" rtlCol="0">
            <a:spAutoFit/>
          </a:bodyPr>
          <a:lstStyle/>
          <a:p>
            <a:pPr marL="342900" lvl="0" indent="-342900">
              <a:buClr>
                <a:srgbClr val="C00000"/>
              </a:buClr>
              <a:buFont typeface="Wingdings" panose="05000000000000000000" pitchFamily="2" charset="2"/>
              <a:buChar char="Ø"/>
            </a:pPr>
            <a:r>
              <a:rPr lang="nl-NL" sz="2000" dirty="0">
                <a:latin typeface="+mj-lt"/>
              </a:rPr>
              <a:t>Rigoureuze opvolging </a:t>
            </a:r>
            <a:r>
              <a:rPr lang="nl-NL" sz="2000" b="0" dirty="0">
                <a:latin typeface="+mj-lt"/>
              </a:rPr>
              <a:t>van procedure van manuele reiniging en machinale desinfectie / volgens richtlijnen van fabrikant</a:t>
            </a:r>
          </a:p>
          <a:p>
            <a:pPr marL="342900" lvl="0" indent="-342900">
              <a:buClr>
                <a:srgbClr val="C00000"/>
              </a:buClr>
              <a:buFont typeface="Wingdings" panose="05000000000000000000" pitchFamily="2" charset="2"/>
              <a:buChar char="Ø"/>
            </a:pPr>
            <a:endParaRPr lang="nl-NL" sz="2000" b="0" dirty="0">
              <a:latin typeface="+mj-lt"/>
            </a:endParaRPr>
          </a:p>
          <a:p>
            <a:pPr marL="342900" lvl="0" indent="-342900">
              <a:buClr>
                <a:srgbClr val="C00000"/>
              </a:buClr>
              <a:buFont typeface="Wingdings" panose="05000000000000000000" pitchFamily="2" charset="2"/>
              <a:buChar char="Ø"/>
            </a:pPr>
            <a:r>
              <a:rPr lang="nl-NL" sz="2000" dirty="0">
                <a:latin typeface="+mj-lt"/>
              </a:rPr>
              <a:t>Specifieke reiniging </a:t>
            </a:r>
            <a:r>
              <a:rPr lang="nl-NL" sz="2000" b="0" dirty="0">
                <a:latin typeface="+mj-lt"/>
              </a:rPr>
              <a:t>met correcte borstels van de tangenlift</a:t>
            </a:r>
          </a:p>
          <a:p>
            <a:pPr marL="342900" lvl="0" indent="-342900">
              <a:buClr>
                <a:srgbClr val="C00000"/>
              </a:buClr>
              <a:buFont typeface="Wingdings" panose="05000000000000000000" pitchFamily="2" charset="2"/>
              <a:buChar char="Ø"/>
            </a:pPr>
            <a:endParaRPr lang="nl-NL" sz="2000" b="0" dirty="0">
              <a:latin typeface="+mj-lt"/>
            </a:endParaRPr>
          </a:p>
          <a:p>
            <a:pPr marL="342900" lvl="0" indent="-342900">
              <a:buClr>
                <a:srgbClr val="C00000"/>
              </a:buClr>
              <a:buFont typeface="Wingdings" panose="05000000000000000000" pitchFamily="2" charset="2"/>
              <a:buChar char="Ø"/>
            </a:pPr>
            <a:r>
              <a:rPr lang="nl-NL" sz="2000" dirty="0">
                <a:latin typeface="+mj-lt"/>
              </a:rPr>
              <a:t>Systematische surveillance </a:t>
            </a:r>
            <a:r>
              <a:rPr lang="nl-NL" sz="2000" b="0" dirty="0">
                <a:latin typeface="+mj-lt"/>
              </a:rPr>
              <a:t>van endoscopen door middel van geregelde microbiële culturen</a:t>
            </a:r>
            <a:r>
              <a:rPr lang="nl-NL" sz="2000" b="0" dirty="0">
                <a:solidFill>
                  <a:srgbClr val="C00000"/>
                </a:solidFill>
                <a:latin typeface="+mj-lt"/>
              </a:rPr>
              <a:t>: min. 1x jaar </a:t>
            </a:r>
            <a:endParaRPr lang="fr-BE" sz="2000" b="0" dirty="0">
              <a:solidFill>
                <a:srgbClr val="C00000"/>
              </a:solidFill>
              <a:latin typeface="+mj-lt"/>
            </a:endParaRPr>
          </a:p>
          <a:p>
            <a:endParaRPr lang="fr-BE" dirty="0"/>
          </a:p>
        </p:txBody>
      </p:sp>
    </p:spTree>
    <p:extLst>
      <p:ext uri="{BB962C8B-B14F-4D97-AF65-F5344CB8AC3E}">
        <p14:creationId xmlns:p14="http://schemas.microsoft.com/office/powerpoint/2010/main" val="165025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3846FC-3F19-4DB8-8003-C1C824276EBB}"/>
              </a:ext>
            </a:extLst>
          </p:cNvPr>
          <p:cNvSpPr>
            <a:spLocks noGrp="1"/>
          </p:cNvSpPr>
          <p:nvPr>
            <p:ph type="title"/>
          </p:nvPr>
        </p:nvSpPr>
        <p:spPr>
          <a:xfrm>
            <a:off x="467544" y="2924944"/>
            <a:ext cx="8208912" cy="1362075"/>
          </a:xfrm>
        </p:spPr>
        <p:txBody>
          <a:bodyPr/>
          <a:lstStyle/>
          <a:p>
            <a:pPr algn="ctr"/>
            <a:r>
              <a:rPr lang="fr-BE" dirty="0" err="1"/>
              <a:t>Reiniging</a:t>
            </a:r>
            <a:r>
              <a:rPr lang="fr-BE" dirty="0"/>
              <a:t> en </a:t>
            </a:r>
            <a:r>
              <a:rPr lang="fr-BE" dirty="0" err="1"/>
              <a:t>desinfectie</a:t>
            </a:r>
            <a:r>
              <a:rPr lang="fr-BE" dirty="0"/>
              <a:t>/</a:t>
            </a:r>
            <a:r>
              <a:rPr lang="fr-BE" dirty="0" err="1"/>
              <a:t>sterilisatie</a:t>
            </a:r>
            <a:r>
              <a:rPr lang="fr-BE" dirty="0"/>
              <a:t> van </a:t>
            </a:r>
            <a:r>
              <a:rPr lang="fr-BE" dirty="0" err="1"/>
              <a:t>hulpmiddelen</a:t>
            </a:r>
            <a:endParaRPr lang="fr-BE" dirty="0"/>
          </a:p>
        </p:txBody>
      </p:sp>
      <p:sp>
        <p:nvSpPr>
          <p:cNvPr id="4" name="Espace réservé du numéro de diapositive 3">
            <a:extLst>
              <a:ext uri="{FF2B5EF4-FFF2-40B4-BE49-F238E27FC236}">
                <a16:creationId xmlns:a16="http://schemas.microsoft.com/office/drawing/2014/main" id="{09349A34-5C66-4657-ADA7-8A3DCA3B51E1}"/>
              </a:ext>
            </a:extLst>
          </p:cNvPr>
          <p:cNvSpPr>
            <a:spLocks noGrp="1"/>
          </p:cNvSpPr>
          <p:nvPr>
            <p:ph type="sldNum" sz="quarter" idx="12"/>
          </p:nvPr>
        </p:nvSpPr>
        <p:spPr/>
        <p:txBody>
          <a:bodyPr/>
          <a:lstStyle/>
          <a:p>
            <a:fld id="{093DE7A5-AAEE-46BD-9E0B-F6250BA5BD60}" type="slidenum">
              <a:rPr lang="nl-NL" smtClean="0"/>
              <a:pPr/>
              <a:t>21</a:t>
            </a:fld>
            <a:endParaRPr lang="nl-NL"/>
          </a:p>
        </p:txBody>
      </p:sp>
    </p:spTree>
    <p:extLst>
      <p:ext uri="{BB962C8B-B14F-4D97-AF65-F5344CB8AC3E}">
        <p14:creationId xmlns:p14="http://schemas.microsoft.com/office/powerpoint/2010/main" val="2583116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245E398-06C9-4E2D-BD13-000B44A2FB72}"/>
              </a:ext>
            </a:extLst>
          </p:cNvPr>
          <p:cNvSpPr>
            <a:spLocks noGrp="1"/>
          </p:cNvSpPr>
          <p:nvPr>
            <p:ph idx="1"/>
          </p:nvPr>
        </p:nvSpPr>
        <p:spPr/>
        <p:txBody>
          <a:bodyPr/>
          <a:lstStyle/>
          <a:p>
            <a:r>
              <a:rPr lang="fr-BE" sz="2400" b="1" dirty="0" err="1">
                <a:solidFill>
                  <a:srgbClr val="C00000"/>
                </a:solidFill>
              </a:rPr>
              <a:t>Voorkeur</a:t>
            </a:r>
            <a:r>
              <a:rPr lang="fr-BE" sz="2400" b="1" dirty="0">
                <a:solidFill>
                  <a:srgbClr val="C00000"/>
                </a:solidFill>
              </a:rPr>
              <a:t> </a:t>
            </a:r>
            <a:r>
              <a:rPr lang="fr-BE" sz="2400" b="1" dirty="0" err="1">
                <a:solidFill>
                  <a:srgbClr val="C00000"/>
                </a:solidFill>
              </a:rPr>
              <a:t>voor</a:t>
            </a:r>
            <a:r>
              <a:rPr lang="fr-BE" sz="2400" b="1" dirty="0">
                <a:solidFill>
                  <a:srgbClr val="C00000"/>
                </a:solidFill>
              </a:rPr>
              <a:t> </a:t>
            </a:r>
            <a:r>
              <a:rPr lang="fr-BE" sz="2400" b="1" dirty="0" err="1">
                <a:solidFill>
                  <a:srgbClr val="C00000"/>
                </a:solidFill>
              </a:rPr>
              <a:t>éénmalige</a:t>
            </a:r>
            <a:r>
              <a:rPr lang="fr-BE" sz="2400" b="1" dirty="0">
                <a:solidFill>
                  <a:srgbClr val="C00000"/>
                </a:solidFill>
              </a:rPr>
              <a:t> </a:t>
            </a:r>
            <a:r>
              <a:rPr lang="fr-BE" sz="2400" b="1" dirty="0" err="1">
                <a:solidFill>
                  <a:srgbClr val="C00000"/>
                </a:solidFill>
              </a:rPr>
              <a:t>gebruik</a:t>
            </a:r>
            <a:endParaRPr lang="fr-BE" sz="2400" b="1" dirty="0">
              <a:solidFill>
                <a:srgbClr val="C00000"/>
              </a:solidFill>
            </a:endParaRPr>
          </a:p>
          <a:p>
            <a:pPr marL="342900" indent="-342900">
              <a:buFontTx/>
              <a:buChar char="-"/>
            </a:pPr>
            <a:r>
              <a:rPr lang="nl-NL" dirty="0">
                <a:latin typeface="Arial" panose="020B0604020202020204" pitchFamily="34" charset="0"/>
                <a:cs typeface="Arial" panose="020B0604020202020204" pitchFamily="34" charset="0"/>
              </a:rPr>
              <a:t>Hulpmiddelen voor </a:t>
            </a:r>
            <a:r>
              <a:rPr lang="nl-NL" dirty="0" err="1">
                <a:latin typeface="Arial" panose="020B0604020202020204" pitchFamily="34" charset="0"/>
                <a:cs typeface="Arial" panose="020B0604020202020204" pitchFamily="34" charset="0"/>
              </a:rPr>
              <a:t>endotherapie</a:t>
            </a:r>
            <a:r>
              <a:rPr lang="nl-NL" dirty="0">
                <a:latin typeface="Arial" panose="020B0604020202020204" pitchFamily="34" charset="0"/>
                <a:cs typeface="Arial" panose="020B0604020202020204" pitchFamily="34" charset="0"/>
              </a:rPr>
              <a:t> </a:t>
            </a:r>
          </a:p>
          <a:p>
            <a:pPr marL="342900" indent="-342900">
              <a:buFontTx/>
              <a:buChar char="-"/>
            </a:pPr>
            <a:r>
              <a:rPr lang="nl-NL" dirty="0">
                <a:latin typeface="Arial" panose="020B0604020202020204" pitchFamily="34" charset="0"/>
                <a:cs typeface="Arial" panose="020B0604020202020204" pitchFamily="34" charset="0"/>
              </a:rPr>
              <a:t>Endoscopische accessoires zoals ventielen, doppen, bijtringen</a:t>
            </a:r>
            <a:endParaRPr lang="fr-BE" dirty="0"/>
          </a:p>
          <a:p>
            <a:pPr marL="342900" indent="-342900">
              <a:buFontTx/>
              <a:buChar char="-"/>
            </a:pPr>
            <a:r>
              <a:rPr lang="nl-NL" dirty="0">
                <a:latin typeface="Arial" panose="020B0604020202020204" pitchFamily="34" charset="0"/>
                <a:cs typeface="Arial" panose="020B0604020202020204" pitchFamily="34" charset="0"/>
              </a:rPr>
              <a:t>Aspiratieslang</a:t>
            </a:r>
          </a:p>
          <a:p>
            <a:pPr marL="342900" indent="-342900">
              <a:buFontTx/>
              <a:buChar char="-"/>
            </a:pPr>
            <a:r>
              <a:rPr lang="nl-NL" dirty="0">
                <a:latin typeface="Arial" panose="020B0604020202020204" pitchFamily="34" charset="0"/>
                <a:cs typeface="Arial" panose="020B0604020202020204" pitchFamily="34" charset="0"/>
              </a:rPr>
              <a:t>Borstels</a:t>
            </a:r>
            <a:endParaRPr lang="fr-BE" dirty="0"/>
          </a:p>
          <a:p>
            <a:pPr marL="342900" indent="-342900">
              <a:buFontTx/>
              <a:buChar char="-"/>
            </a:pPr>
            <a:endParaRPr lang="fr-BE" dirty="0"/>
          </a:p>
          <a:p>
            <a:r>
              <a:rPr lang="fr-BE" dirty="0"/>
              <a:t>Indien </a:t>
            </a:r>
            <a:r>
              <a:rPr lang="fr-BE" dirty="0" err="1"/>
              <a:t>geen</a:t>
            </a:r>
            <a:r>
              <a:rPr lang="fr-BE" dirty="0"/>
              <a:t> </a:t>
            </a:r>
            <a:r>
              <a:rPr lang="fr-BE" dirty="0" err="1"/>
              <a:t>éénmalige</a:t>
            </a:r>
            <a:r>
              <a:rPr lang="fr-BE" dirty="0"/>
              <a:t> </a:t>
            </a:r>
            <a:r>
              <a:rPr lang="fr-BE" dirty="0" err="1"/>
              <a:t>gebruik</a:t>
            </a:r>
            <a:r>
              <a:rPr lang="fr-BE" dirty="0"/>
              <a:t>  </a:t>
            </a:r>
            <a:r>
              <a:rPr lang="fr-BE" dirty="0">
                <a:sym typeface="Wingdings" panose="05000000000000000000" pitchFamily="2" charset="2"/>
              </a:rPr>
              <a:t> </a:t>
            </a:r>
            <a:r>
              <a:rPr lang="fr-BE" dirty="0" err="1">
                <a:sym typeface="Wingdings" panose="05000000000000000000" pitchFamily="2" charset="2"/>
              </a:rPr>
              <a:t>voorschriften</a:t>
            </a:r>
            <a:r>
              <a:rPr lang="fr-BE" dirty="0">
                <a:sym typeface="Wingdings" panose="05000000000000000000" pitchFamily="2" charset="2"/>
              </a:rPr>
              <a:t> van </a:t>
            </a:r>
            <a:r>
              <a:rPr lang="fr-BE" dirty="0" err="1">
                <a:sym typeface="Wingdings" panose="05000000000000000000" pitchFamily="2" charset="2"/>
              </a:rPr>
              <a:t>fabrikant</a:t>
            </a:r>
            <a:r>
              <a:rPr lang="fr-BE" dirty="0">
                <a:sym typeface="Wingdings" panose="05000000000000000000" pitchFamily="2" charset="2"/>
              </a:rPr>
              <a:t> </a:t>
            </a:r>
            <a:r>
              <a:rPr lang="fr-BE" dirty="0" err="1">
                <a:sym typeface="Wingdings" panose="05000000000000000000" pitchFamily="2" charset="2"/>
              </a:rPr>
              <a:t>volgen</a:t>
            </a:r>
            <a:endParaRPr lang="fr-BE" dirty="0">
              <a:sym typeface="Wingdings" panose="05000000000000000000" pitchFamily="2" charset="2"/>
            </a:endParaRPr>
          </a:p>
          <a:p>
            <a:endParaRPr lang="fr-BE" dirty="0"/>
          </a:p>
        </p:txBody>
      </p:sp>
      <p:sp>
        <p:nvSpPr>
          <p:cNvPr id="4" name="Espace réservé du numéro de diapositive 3">
            <a:extLst>
              <a:ext uri="{FF2B5EF4-FFF2-40B4-BE49-F238E27FC236}">
                <a16:creationId xmlns:a16="http://schemas.microsoft.com/office/drawing/2014/main" id="{288FEC43-8EAD-4617-8CE5-46995264AAED}"/>
              </a:ext>
            </a:extLst>
          </p:cNvPr>
          <p:cNvSpPr>
            <a:spLocks noGrp="1"/>
          </p:cNvSpPr>
          <p:nvPr>
            <p:ph type="sldNum" sz="quarter" idx="4"/>
          </p:nvPr>
        </p:nvSpPr>
        <p:spPr bwMode="auto">
          <a:xfrm>
            <a:off x="0" y="938213"/>
            <a:ext cx="6127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600" b="1" kern="1200">
                <a:solidFill>
                  <a:srgbClr val="9F9683"/>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fld id="{D5B5D46D-A563-4A55-BAF0-377C4F255F44}" type="slidenum">
              <a:rPr lang="nl-NL" smtClean="0"/>
              <a:pPr/>
              <a:t>22</a:t>
            </a:fld>
            <a:endParaRPr lang="nl-NL"/>
          </a:p>
        </p:txBody>
      </p:sp>
    </p:spTree>
    <p:extLst>
      <p:ext uri="{BB962C8B-B14F-4D97-AF65-F5344CB8AC3E}">
        <p14:creationId xmlns:p14="http://schemas.microsoft.com/office/powerpoint/2010/main" val="39485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E969C5B2-F12F-4C9B-BB4A-D27EC156248D}" type="slidenum">
              <a:rPr lang="nl-NL" altLang="fr-FR"/>
              <a:pPr/>
              <a:t>3</a:t>
            </a:fld>
            <a:endParaRPr lang="nl-NL" altLang="fr-FR"/>
          </a:p>
        </p:txBody>
      </p:sp>
      <p:sp>
        <p:nvSpPr>
          <p:cNvPr id="5" name="Espace réservé du contenu 2">
            <a:extLst>
              <a:ext uri="{FF2B5EF4-FFF2-40B4-BE49-F238E27FC236}">
                <a16:creationId xmlns:a16="http://schemas.microsoft.com/office/drawing/2014/main" id="{F41C73A9-E7A6-4BF9-91F4-DABB448D77EF}"/>
              </a:ext>
            </a:extLst>
          </p:cNvPr>
          <p:cNvSpPr>
            <a:spLocks noGrp="1"/>
          </p:cNvSpPr>
          <p:nvPr>
            <p:ph idx="1"/>
          </p:nvPr>
        </p:nvSpPr>
        <p:spPr>
          <a:xfrm>
            <a:off x="827584" y="1000308"/>
            <a:ext cx="7840662" cy="3505200"/>
          </a:xfrm>
        </p:spPr>
        <p:txBody>
          <a:bodyPr/>
          <a:lstStyle/>
          <a:p>
            <a:pPr marL="342900" indent="-342900">
              <a:buBlip>
                <a:blip r:embed="rId3"/>
              </a:buBlip>
            </a:pPr>
            <a:r>
              <a:rPr lang="fr-BE" sz="2400" dirty="0" err="1">
                <a:solidFill>
                  <a:srgbClr val="C4122F"/>
                </a:solidFill>
              </a:rPr>
              <a:t>Endoscopen</a:t>
            </a:r>
            <a:endParaRPr lang="fr-BE" sz="2400" dirty="0">
              <a:solidFill>
                <a:srgbClr val="C4122F"/>
              </a:solidFill>
            </a:endParaRPr>
          </a:p>
          <a:p>
            <a:pPr marL="522288" lvl="1" indent="-342900">
              <a:buBlip>
                <a:blip r:embed="rId3"/>
              </a:buBlip>
            </a:pPr>
            <a:r>
              <a:rPr lang="fr-BE" sz="2000" dirty="0">
                <a:solidFill>
                  <a:srgbClr val="C4122F"/>
                </a:solidFill>
              </a:rPr>
              <a:t>endocavitaire </a:t>
            </a:r>
          </a:p>
          <a:p>
            <a:pPr marL="522288" lvl="1" indent="-342900">
              <a:buBlip>
                <a:blip r:embed="rId3"/>
              </a:buBlip>
            </a:pPr>
            <a:r>
              <a:rPr lang="fr-BE" sz="2000" dirty="0" err="1">
                <a:solidFill>
                  <a:srgbClr val="C4122F"/>
                </a:solidFill>
              </a:rPr>
              <a:t>warmtegevoelige</a:t>
            </a:r>
            <a:r>
              <a:rPr lang="fr-BE" sz="2000" dirty="0">
                <a:solidFill>
                  <a:srgbClr val="C4122F"/>
                </a:solidFill>
              </a:rPr>
              <a:t> </a:t>
            </a:r>
          </a:p>
          <a:p>
            <a:pPr marL="522288" lvl="1" indent="-342900">
              <a:buBlip>
                <a:blip r:embed="rId3"/>
              </a:buBlip>
            </a:pPr>
            <a:r>
              <a:rPr lang="fr-BE" sz="2000" dirty="0">
                <a:solidFill>
                  <a:srgbClr val="C4122F"/>
                </a:solidFill>
              </a:rPr>
              <a:t>met </a:t>
            </a:r>
            <a:r>
              <a:rPr lang="fr-BE" sz="2000" dirty="0" err="1">
                <a:solidFill>
                  <a:srgbClr val="C4122F"/>
                </a:solidFill>
              </a:rPr>
              <a:t>werkkanaal</a:t>
            </a:r>
            <a:endParaRPr lang="fr-BE" sz="2000" dirty="0">
              <a:solidFill>
                <a:srgbClr val="C4122F"/>
              </a:solidFill>
            </a:endParaRPr>
          </a:p>
          <a:p>
            <a:pPr lvl="1"/>
            <a:endParaRPr lang="fr-BE" sz="2400" dirty="0">
              <a:solidFill>
                <a:srgbClr val="C4122F"/>
              </a:solidFill>
            </a:endParaRPr>
          </a:p>
          <a:p>
            <a:pPr marL="465138" lvl="1" indent="-285750">
              <a:buFont typeface="Wingdings" panose="05000000000000000000" pitchFamily="2" charset="2"/>
              <a:buChar char="Ø"/>
            </a:pPr>
            <a:r>
              <a:rPr lang="fr-BE" sz="2000" b="0" i="1" dirty="0"/>
              <a:t>High </a:t>
            </a:r>
            <a:r>
              <a:rPr lang="fr-BE" sz="2000" b="0" i="1" dirty="0" err="1"/>
              <a:t>level</a:t>
            </a:r>
            <a:r>
              <a:rPr lang="fr-BE" sz="2000" b="0" i="1" dirty="0"/>
              <a:t> </a:t>
            </a:r>
            <a:r>
              <a:rPr lang="fr-BE" sz="2000" b="0" dirty="0" err="1"/>
              <a:t>desinfectie</a:t>
            </a:r>
            <a:endParaRPr lang="fr-BE" sz="2000" b="0" dirty="0"/>
          </a:p>
          <a:p>
            <a:pPr marL="465138" lvl="1" indent="-285750">
              <a:buFont typeface="Wingdings" panose="05000000000000000000" pitchFamily="2" charset="2"/>
              <a:buChar char="Ø"/>
            </a:pPr>
            <a:endParaRPr lang="fr-BE" sz="1800" b="0" dirty="0"/>
          </a:p>
          <a:p>
            <a:pPr marL="465138" lvl="1" indent="-285750">
              <a:buFont typeface="Wingdings" panose="05000000000000000000" pitchFamily="2" charset="2"/>
              <a:buChar char="Ø"/>
            </a:pPr>
            <a:r>
              <a:rPr lang="fr-BE" sz="1800" b="0" dirty="0"/>
              <a:t>Indien </a:t>
            </a:r>
            <a:r>
              <a:rPr lang="fr-BE" sz="1800" b="0" dirty="0" err="1"/>
              <a:t>steriliteit</a:t>
            </a:r>
            <a:r>
              <a:rPr lang="fr-BE" sz="1800" b="0" dirty="0"/>
              <a:t> </a:t>
            </a:r>
            <a:r>
              <a:rPr lang="fr-BE" sz="1800" b="0" dirty="0" err="1"/>
              <a:t>vereist</a:t>
            </a:r>
            <a:r>
              <a:rPr lang="fr-BE" sz="1800" b="0" dirty="0"/>
              <a:t> </a:t>
            </a:r>
            <a:r>
              <a:rPr lang="fr-BE" sz="1800" b="0" dirty="0" err="1"/>
              <a:t>wegens</a:t>
            </a:r>
            <a:r>
              <a:rPr lang="fr-BE" sz="1800" b="0" dirty="0"/>
              <a:t> </a:t>
            </a:r>
            <a:r>
              <a:rPr lang="fr-BE" sz="1800" b="0" dirty="0" err="1"/>
              <a:t>steriele</a:t>
            </a:r>
            <a:r>
              <a:rPr lang="fr-BE" sz="1800" b="0" dirty="0"/>
              <a:t> </a:t>
            </a:r>
            <a:r>
              <a:rPr lang="fr-BE" sz="1800" b="0" dirty="0" err="1"/>
              <a:t>holtes</a:t>
            </a:r>
            <a:r>
              <a:rPr lang="fr-BE" sz="1800" b="0" dirty="0"/>
              <a:t> </a:t>
            </a:r>
            <a:r>
              <a:rPr lang="fr-BE" sz="1800" b="0" dirty="0" err="1"/>
              <a:t>onderzoek</a:t>
            </a:r>
            <a:r>
              <a:rPr lang="fr-BE" sz="1800" b="0" dirty="0"/>
              <a:t> (</a:t>
            </a:r>
            <a:r>
              <a:rPr lang="fr-BE" sz="1800" b="0" dirty="0" err="1"/>
              <a:t>bv</a:t>
            </a:r>
            <a:r>
              <a:rPr lang="fr-BE" sz="1800" b="0" dirty="0"/>
              <a:t>. </a:t>
            </a:r>
            <a:r>
              <a:rPr lang="fr-BE" sz="1800" b="0" dirty="0" err="1"/>
              <a:t>ureteroscopen</a:t>
            </a:r>
            <a:r>
              <a:rPr lang="fr-BE" sz="1800" b="0" dirty="0"/>
              <a:t>) </a:t>
            </a:r>
            <a:r>
              <a:rPr lang="fr-BE" sz="1800" b="0" dirty="0">
                <a:sym typeface="Wingdings" panose="05000000000000000000" pitchFamily="2" charset="2"/>
              </a:rPr>
              <a:t> </a:t>
            </a:r>
            <a:r>
              <a:rPr lang="fr-BE" sz="1800" b="0" dirty="0" err="1">
                <a:sym typeface="Wingdings" panose="05000000000000000000" pitchFamily="2" charset="2"/>
              </a:rPr>
              <a:t>sterilisatie</a:t>
            </a:r>
            <a:r>
              <a:rPr lang="fr-BE" sz="1800" b="0" dirty="0">
                <a:sym typeface="Wingdings" panose="05000000000000000000" pitchFamily="2" charset="2"/>
              </a:rPr>
              <a:t> </a:t>
            </a:r>
            <a:r>
              <a:rPr lang="fr-BE" sz="1800" b="0" dirty="0" err="1">
                <a:sym typeface="Wingdings" panose="05000000000000000000" pitchFamily="2" charset="2"/>
              </a:rPr>
              <a:t>door</a:t>
            </a:r>
            <a:r>
              <a:rPr lang="fr-BE" sz="1800" b="0" dirty="0">
                <a:sym typeface="Wingdings" panose="05000000000000000000" pitchFamily="2" charset="2"/>
              </a:rPr>
              <a:t> </a:t>
            </a:r>
            <a:r>
              <a:rPr lang="fr-BE" sz="1800" b="0" dirty="0" err="1">
                <a:sym typeface="Wingdings" panose="05000000000000000000" pitchFamily="2" charset="2"/>
              </a:rPr>
              <a:t>gebruik</a:t>
            </a:r>
            <a:r>
              <a:rPr lang="fr-BE" sz="1800" b="0" dirty="0">
                <a:sym typeface="Wingdings" panose="05000000000000000000" pitchFamily="2" charset="2"/>
              </a:rPr>
              <a:t> van </a:t>
            </a:r>
            <a:r>
              <a:rPr lang="fr-BE" sz="1800" b="0" dirty="0" err="1">
                <a:sym typeface="Wingdings" panose="05000000000000000000" pitchFamily="2" charset="2"/>
              </a:rPr>
              <a:t>waterstofperoxide</a:t>
            </a:r>
            <a:r>
              <a:rPr lang="fr-BE" sz="1800" b="0" dirty="0">
                <a:sym typeface="Wingdings" panose="05000000000000000000" pitchFamily="2" charset="2"/>
              </a:rPr>
              <a:t> (</a:t>
            </a:r>
            <a:r>
              <a:rPr lang="fr-BE" sz="1800" b="0" dirty="0" err="1">
                <a:sym typeface="Wingdings" panose="05000000000000000000" pitchFamily="2" charset="2"/>
              </a:rPr>
              <a:t>advies</a:t>
            </a:r>
            <a:r>
              <a:rPr lang="fr-BE" sz="1800" b="0" dirty="0">
                <a:sym typeface="Wingdings" panose="05000000000000000000" pitchFamily="2" charset="2"/>
              </a:rPr>
              <a:t> van HGR CSS 9256*, 2017)</a:t>
            </a:r>
          </a:p>
          <a:p>
            <a:pPr marL="465138" lvl="1" indent="-285750">
              <a:buFont typeface="Wingdings" panose="05000000000000000000" pitchFamily="2" charset="2"/>
              <a:buChar char="Ø"/>
            </a:pPr>
            <a:endParaRPr lang="fr-BE" sz="1800" b="0" dirty="0">
              <a:sym typeface="Wingdings" panose="05000000000000000000" pitchFamily="2" charset="2"/>
            </a:endParaRPr>
          </a:p>
        </p:txBody>
      </p:sp>
      <p:sp>
        <p:nvSpPr>
          <p:cNvPr id="3" name="ZoneTexte 2">
            <a:extLst>
              <a:ext uri="{FF2B5EF4-FFF2-40B4-BE49-F238E27FC236}">
                <a16:creationId xmlns:a16="http://schemas.microsoft.com/office/drawing/2014/main" id="{4354332F-7B77-45BA-ABBB-0E6EAF2851B9}"/>
              </a:ext>
            </a:extLst>
          </p:cNvPr>
          <p:cNvSpPr txBox="1"/>
          <p:nvPr/>
        </p:nvSpPr>
        <p:spPr>
          <a:xfrm>
            <a:off x="827584" y="5857692"/>
            <a:ext cx="6199133" cy="338554"/>
          </a:xfrm>
          <a:prstGeom prst="rect">
            <a:avLst/>
          </a:prstGeom>
          <a:noFill/>
        </p:spPr>
        <p:txBody>
          <a:bodyPr wrap="none" rtlCol="0">
            <a:spAutoFit/>
          </a:bodyPr>
          <a:lstStyle/>
          <a:p>
            <a:r>
              <a:rPr lang="fr-BE" sz="1600" dirty="0">
                <a:solidFill>
                  <a:schemeClr val="bg1"/>
                </a:solidFill>
              </a:rPr>
              <a:t>* Good practices </a:t>
            </a:r>
            <a:r>
              <a:rPr lang="fr-BE" sz="1600" dirty="0" err="1">
                <a:solidFill>
                  <a:schemeClr val="bg1"/>
                </a:solidFill>
              </a:rPr>
              <a:t>voor</a:t>
            </a:r>
            <a:r>
              <a:rPr lang="fr-BE" sz="1600" dirty="0">
                <a:solidFill>
                  <a:schemeClr val="bg1"/>
                </a:solidFill>
              </a:rPr>
              <a:t> </a:t>
            </a:r>
            <a:r>
              <a:rPr lang="fr-BE" sz="1600" dirty="0" err="1">
                <a:solidFill>
                  <a:schemeClr val="bg1"/>
                </a:solidFill>
              </a:rPr>
              <a:t>sterilisatie</a:t>
            </a:r>
            <a:r>
              <a:rPr lang="fr-BE" sz="1600" dirty="0">
                <a:solidFill>
                  <a:schemeClr val="bg1"/>
                </a:solidFill>
              </a:rPr>
              <a:t> van </a:t>
            </a:r>
            <a:r>
              <a:rPr lang="fr-BE" sz="1600" dirty="0" err="1">
                <a:solidFill>
                  <a:schemeClr val="bg1"/>
                </a:solidFill>
              </a:rPr>
              <a:t>medische</a:t>
            </a:r>
            <a:r>
              <a:rPr lang="fr-BE" sz="1600" dirty="0">
                <a:solidFill>
                  <a:schemeClr val="bg1"/>
                </a:solidFill>
              </a:rPr>
              <a:t> </a:t>
            </a:r>
            <a:r>
              <a:rPr lang="fr-BE" sz="1600" dirty="0" err="1">
                <a:solidFill>
                  <a:schemeClr val="bg1"/>
                </a:solidFill>
              </a:rPr>
              <a:t>hulpmiddelen</a:t>
            </a:r>
            <a:endParaRPr lang="fr-BE" sz="1600" dirty="0">
              <a:solidFill>
                <a:schemeClr val="bg1"/>
              </a:solidFill>
            </a:endParaRPr>
          </a:p>
        </p:txBody>
      </p:sp>
      <p:pic>
        <p:nvPicPr>
          <p:cNvPr id="2" name="Image 1">
            <a:extLst>
              <a:ext uri="{FF2B5EF4-FFF2-40B4-BE49-F238E27FC236}">
                <a16:creationId xmlns:a16="http://schemas.microsoft.com/office/drawing/2014/main" id="{BB0521FD-6B22-438B-BCD2-12CF5BE71869}"/>
              </a:ext>
            </a:extLst>
          </p:cNvPr>
          <p:cNvPicPr>
            <a:picLocks noChangeAspect="1"/>
          </p:cNvPicPr>
          <p:nvPr/>
        </p:nvPicPr>
        <p:blipFill>
          <a:blip r:embed="rId4"/>
          <a:stretch>
            <a:fillRect/>
          </a:stretch>
        </p:blipFill>
        <p:spPr>
          <a:xfrm>
            <a:off x="5724128" y="4293096"/>
            <a:ext cx="1373138" cy="10683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16" presetClass="entr" presetSubtype="21"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AD8C322-19BA-47BB-985D-EF00AC399A09}"/>
              </a:ext>
            </a:extLst>
          </p:cNvPr>
          <p:cNvSpPr>
            <a:spLocks noGrp="1"/>
          </p:cNvSpPr>
          <p:nvPr>
            <p:ph type="sldNum" sz="quarter" idx="12"/>
          </p:nvPr>
        </p:nvSpPr>
        <p:spPr/>
        <p:txBody>
          <a:bodyPr/>
          <a:lstStyle/>
          <a:p>
            <a:fld id="{7F70877B-2992-494E-BC71-501F47D3DA44}" type="slidenum">
              <a:rPr lang="nl-NL" altLang="fr-FR" smtClean="0"/>
              <a:pPr/>
              <a:t>4</a:t>
            </a:fld>
            <a:endParaRPr lang="nl-NL" altLang="fr-FR"/>
          </a:p>
        </p:txBody>
      </p:sp>
      <p:graphicFrame>
        <p:nvGraphicFramePr>
          <p:cNvPr id="3" name="Tableau 2">
            <a:extLst>
              <a:ext uri="{FF2B5EF4-FFF2-40B4-BE49-F238E27FC236}">
                <a16:creationId xmlns:a16="http://schemas.microsoft.com/office/drawing/2014/main" id="{71C29A1F-EE3D-4FA3-BD50-99DBEF1A5830}"/>
              </a:ext>
            </a:extLst>
          </p:cNvPr>
          <p:cNvGraphicFramePr>
            <a:graphicFrameLocks noGrp="1"/>
          </p:cNvGraphicFramePr>
          <p:nvPr>
            <p:extLst>
              <p:ext uri="{D42A27DB-BD31-4B8C-83A1-F6EECF244321}">
                <p14:modId xmlns:p14="http://schemas.microsoft.com/office/powerpoint/2010/main" val="3257285087"/>
              </p:ext>
            </p:extLst>
          </p:nvPr>
        </p:nvGraphicFramePr>
        <p:xfrm>
          <a:off x="755576" y="692696"/>
          <a:ext cx="7753737" cy="4900008"/>
        </p:xfrm>
        <a:graphic>
          <a:graphicData uri="http://schemas.openxmlformats.org/drawingml/2006/table">
            <a:tbl>
              <a:tblPr firstRow="1" bandRow="1">
                <a:tableStyleId>{073A0DAA-6AF3-43AB-8588-CEC1D06C72B9}</a:tableStyleId>
              </a:tblPr>
              <a:tblGrid>
                <a:gridCol w="4968552">
                  <a:extLst>
                    <a:ext uri="{9D8B030D-6E8A-4147-A177-3AD203B41FA5}">
                      <a16:colId xmlns:a16="http://schemas.microsoft.com/office/drawing/2014/main" val="20000"/>
                    </a:ext>
                  </a:extLst>
                </a:gridCol>
                <a:gridCol w="2785185">
                  <a:extLst>
                    <a:ext uri="{9D8B030D-6E8A-4147-A177-3AD203B41FA5}">
                      <a16:colId xmlns:a16="http://schemas.microsoft.com/office/drawing/2014/main" val="20001"/>
                    </a:ext>
                  </a:extLst>
                </a:gridCol>
              </a:tblGrid>
              <a:tr h="360040">
                <a:tc>
                  <a:txBody>
                    <a:bodyPr/>
                    <a:lstStyle/>
                    <a:p>
                      <a:r>
                        <a:rPr lang="fr-BE" dirty="0" err="1"/>
                        <a:t>Instrumenten</a:t>
                      </a:r>
                      <a:endParaRPr lang="fr-BE" dirty="0"/>
                    </a:p>
                  </a:txBody>
                  <a:tcPr/>
                </a:tc>
                <a:tc>
                  <a:txBody>
                    <a:bodyPr/>
                    <a:lstStyle/>
                    <a:p>
                      <a:r>
                        <a:rPr lang="fr-BE" dirty="0" err="1"/>
                        <a:t>Dienst</a:t>
                      </a:r>
                      <a:endParaRPr lang="fr-BE" dirty="0"/>
                    </a:p>
                  </a:txBody>
                  <a:tcPr/>
                </a:tc>
                <a:extLst>
                  <a:ext uri="{0D108BD9-81ED-4DB2-BD59-A6C34878D82A}">
                    <a16:rowId xmlns:a16="http://schemas.microsoft.com/office/drawing/2014/main" val="10000"/>
                  </a:ext>
                </a:extLst>
              </a:tr>
              <a:tr h="405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a:t>Gastroscoop</a:t>
                      </a:r>
                      <a:endParaRPr lang="fr-BE" dirty="0"/>
                    </a:p>
                  </a:txBody>
                  <a:tcPr/>
                </a:tc>
                <a:tc>
                  <a:txBody>
                    <a:bodyPr/>
                    <a:lstStyle/>
                    <a:p>
                      <a:r>
                        <a:rPr lang="fr-BE" dirty="0" err="1"/>
                        <a:t>Gastro-enterologie</a:t>
                      </a:r>
                      <a:endParaRPr lang="fr-BE" dirty="0"/>
                    </a:p>
                  </a:txBody>
                  <a:tcPr/>
                </a:tc>
                <a:extLst>
                  <a:ext uri="{0D108BD9-81ED-4DB2-BD59-A6C34878D82A}">
                    <a16:rowId xmlns:a16="http://schemas.microsoft.com/office/drawing/2014/main" val="2533308221"/>
                  </a:ext>
                </a:extLst>
              </a:tr>
              <a:tr h="405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a:t>Colonoscoop</a:t>
                      </a:r>
                      <a:endParaRPr lang="fr-BE" dirty="0"/>
                    </a:p>
                  </a:txBody>
                  <a:tcPr/>
                </a:tc>
                <a:tc>
                  <a:txBody>
                    <a:bodyPr/>
                    <a:lstStyle/>
                    <a:p>
                      <a:r>
                        <a:rPr lang="fr-BE" dirty="0" err="1"/>
                        <a:t>Gastro-enterologie</a:t>
                      </a:r>
                      <a:endParaRPr lang="fr-BE" dirty="0"/>
                    </a:p>
                  </a:txBody>
                  <a:tcPr/>
                </a:tc>
                <a:extLst>
                  <a:ext uri="{0D108BD9-81ED-4DB2-BD59-A6C34878D82A}">
                    <a16:rowId xmlns:a16="http://schemas.microsoft.com/office/drawing/2014/main" val="1804829323"/>
                  </a:ext>
                </a:extLst>
              </a:tr>
              <a:tr h="405188">
                <a:tc>
                  <a:txBody>
                    <a:bodyPr/>
                    <a:lstStyle/>
                    <a:p>
                      <a:r>
                        <a:rPr lang="fr-BE" dirty="0" err="1"/>
                        <a:t>Enteroscoop</a:t>
                      </a:r>
                      <a:endParaRPr lang="fr-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a:t>Gastro-enterologie</a:t>
                      </a:r>
                      <a:endParaRPr lang="fr-BE" dirty="0"/>
                    </a:p>
                  </a:txBody>
                  <a:tcPr/>
                </a:tc>
                <a:extLst>
                  <a:ext uri="{0D108BD9-81ED-4DB2-BD59-A6C34878D82A}">
                    <a16:rowId xmlns:a16="http://schemas.microsoft.com/office/drawing/2014/main" val="1498166365"/>
                  </a:ext>
                </a:extLst>
              </a:tr>
              <a:tr h="405188">
                <a:tc>
                  <a:txBody>
                    <a:bodyPr/>
                    <a:lstStyle/>
                    <a:p>
                      <a:r>
                        <a:rPr lang="fr-BE" dirty="0" err="1"/>
                        <a:t>Duodenoscoop</a:t>
                      </a:r>
                      <a:endParaRPr lang="fr-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err="1">
                          <a:ln>
                            <a:noFill/>
                          </a:ln>
                          <a:solidFill>
                            <a:srgbClr val="000000"/>
                          </a:solidFill>
                          <a:effectLst/>
                          <a:uLnTx/>
                          <a:uFillTx/>
                          <a:latin typeface="Trebuchet MS"/>
                          <a:ea typeface="+mn-ea"/>
                          <a:cs typeface="Arial"/>
                        </a:rPr>
                        <a:t>Gastro-enterologie</a:t>
                      </a:r>
                      <a:endParaRPr kumimoji="0" lang="fr-BE" sz="1800" b="0" i="0" u="none" strike="noStrike" kern="1200" cap="none" spc="0" normalizeH="0" baseline="0" noProof="0" dirty="0">
                        <a:ln>
                          <a:noFill/>
                        </a:ln>
                        <a:solidFill>
                          <a:srgbClr val="000000"/>
                        </a:solidFill>
                        <a:effectLst/>
                        <a:uLnTx/>
                        <a:uFillTx/>
                        <a:latin typeface="Trebuchet MS"/>
                        <a:ea typeface="+mn-ea"/>
                        <a:cs typeface="Arial"/>
                      </a:endParaRPr>
                    </a:p>
                  </a:txBody>
                  <a:tcPr/>
                </a:tc>
                <a:extLst>
                  <a:ext uri="{0D108BD9-81ED-4DB2-BD59-A6C34878D82A}">
                    <a16:rowId xmlns:a16="http://schemas.microsoft.com/office/drawing/2014/main" val="1697920057"/>
                  </a:ext>
                </a:extLst>
              </a:tr>
              <a:tr h="405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a:t>Choledochoscoop</a:t>
                      </a:r>
                      <a:endParaRPr lang="fr-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err="1">
                          <a:ln>
                            <a:noFill/>
                          </a:ln>
                          <a:solidFill>
                            <a:srgbClr val="000000"/>
                          </a:solidFill>
                          <a:effectLst/>
                          <a:uLnTx/>
                          <a:uFillTx/>
                          <a:latin typeface="Trebuchet MS"/>
                          <a:ea typeface="+mn-ea"/>
                          <a:cs typeface="Arial"/>
                        </a:rPr>
                        <a:t>Gastro-enterologie</a:t>
                      </a:r>
                      <a:endParaRPr kumimoji="0" lang="fr-BE" sz="1800" b="0" i="0" u="none" strike="noStrike" kern="1200" cap="none" spc="0" normalizeH="0" baseline="0" noProof="0" dirty="0">
                        <a:ln>
                          <a:noFill/>
                        </a:ln>
                        <a:solidFill>
                          <a:srgbClr val="000000"/>
                        </a:solidFill>
                        <a:effectLst/>
                        <a:uLnTx/>
                        <a:uFillTx/>
                        <a:latin typeface="Trebuchet MS"/>
                        <a:ea typeface="+mn-ea"/>
                        <a:cs typeface="Arial"/>
                      </a:endParaRPr>
                    </a:p>
                  </a:txBody>
                  <a:tcPr/>
                </a:tc>
                <a:extLst>
                  <a:ext uri="{0D108BD9-81ED-4DB2-BD59-A6C34878D82A}">
                    <a16:rowId xmlns:a16="http://schemas.microsoft.com/office/drawing/2014/main" val="1667350677"/>
                  </a:ext>
                </a:extLst>
              </a:tr>
              <a:tr h="405188">
                <a:tc>
                  <a:txBody>
                    <a:bodyPr/>
                    <a:lstStyle/>
                    <a:p>
                      <a:r>
                        <a:rPr lang="fr-BE" dirty="0"/>
                        <a:t>Radiale gastro-abdominale </a:t>
                      </a:r>
                      <a:r>
                        <a:rPr lang="fr-BE" dirty="0" err="1"/>
                        <a:t>echo-endoscoop</a:t>
                      </a:r>
                      <a:endParaRPr lang="fr-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err="1">
                          <a:ln>
                            <a:noFill/>
                          </a:ln>
                          <a:solidFill>
                            <a:srgbClr val="000000"/>
                          </a:solidFill>
                          <a:effectLst/>
                          <a:uLnTx/>
                          <a:uFillTx/>
                          <a:latin typeface="Trebuchet MS"/>
                          <a:ea typeface="+mn-ea"/>
                          <a:cs typeface="Arial"/>
                        </a:rPr>
                        <a:t>Gastro-enterologie</a:t>
                      </a:r>
                      <a:endParaRPr kumimoji="0" lang="fr-BE" sz="1800" b="0" i="0" u="none" strike="noStrike" kern="1200" cap="none" spc="0" normalizeH="0" baseline="0" noProof="0" dirty="0">
                        <a:ln>
                          <a:noFill/>
                        </a:ln>
                        <a:solidFill>
                          <a:srgbClr val="000000"/>
                        </a:solidFill>
                        <a:effectLst/>
                        <a:uLnTx/>
                        <a:uFillTx/>
                        <a:latin typeface="Trebuchet MS"/>
                        <a:ea typeface="+mn-ea"/>
                        <a:cs typeface="Arial"/>
                      </a:endParaRPr>
                    </a:p>
                  </a:txBody>
                  <a:tcPr/>
                </a:tc>
                <a:extLst>
                  <a:ext uri="{0D108BD9-81ED-4DB2-BD59-A6C34878D82A}">
                    <a16:rowId xmlns:a16="http://schemas.microsoft.com/office/drawing/2014/main" val="10002"/>
                  </a:ext>
                </a:extLst>
              </a:tr>
              <a:tr h="342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a:t>Lineaire</a:t>
                      </a:r>
                      <a:r>
                        <a:rPr lang="fr-BE" dirty="0"/>
                        <a:t> gastro-abdominale </a:t>
                      </a:r>
                      <a:r>
                        <a:rPr lang="fr-BE" dirty="0" err="1"/>
                        <a:t>echo-endoscoop</a:t>
                      </a:r>
                      <a:r>
                        <a:rPr lang="fr-BE" dirty="0"/>
                        <a:t> met </a:t>
                      </a:r>
                      <a:r>
                        <a:rPr lang="fr-BE" dirty="0" err="1"/>
                        <a:t>elevator</a:t>
                      </a:r>
                      <a:endParaRPr lang="fr-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err="1">
                          <a:ln>
                            <a:noFill/>
                          </a:ln>
                          <a:solidFill>
                            <a:srgbClr val="000000"/>
                          </a:solidFill>
                          <a:effectLst/>
                          <a:uLnTx/>
                          <a:uFillTx/>
                          <a:latin typeface="Trebuchet MS"/>
                          <a:ea typeface="+mn-ea"/>
                          <a:cs typeface="Arial"/>
                        </a:rPr>
                        <a:t>Gastro-enterologie</a:t>
                      </a:r>
                      <a:endParaRPr kumimoji="0" lang="fr-BE" sz="1800" b="0" i="0" u="none" strike="noStrike" kern="1200" cap="none" spc="0" normalizeH="0" baseline="0" noProof="0" dirty="0">
                        <a:ln>
                          <a:noFill/>
                        </a:ln>
                        <a:solidFill>
                          <a:srgbClr val="000000"/>
                        </a:solidFill>
                        <a:effectLst/>
                        <a:uLnTx/>
                        <a:uFillTx/>
                        <a:latin typeface="Trebuchet MS"/>
                        <a:ea typeface="+mn-ea"/>
                        <a:cs typeface="Arial"/>
                      </a:endParaRPr>
                    </a:p>
                  </a:txBody>
                  <a:tcPr/>
                </a:tc>
                <a:extLst>
                  <a:ext uri="{0D108BD9-81ED-4DB2-BD59-A6C34878D82A}">
                    <a16:rowId xmlns:a16="http://schemas.microsoft.com/office/drawing/2014/main" val="10003"/>
                  </a:ext>
                </a:extLst>
              </a:tr>
              <a:tr h="342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a:solidFill>
                            <a:schemeClr val="tx1"/>
                          </a:solidFill>
                        </a:rPr>
                        <a:t>Bronchoscoop</a:t>
                      </a:r>
                      <a:endParaRPr lang="fr-BE"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solidFill>
                            <a:schemeClr val="tx1"/>
                          </a:solidFill>
                        </a:rPr>
                        <a:t>Pneumologie</a:t>
                      </a:r>
                    </a:p>
                  </a:txBody>
                  <a:tcPr/>
                </a:tc>
                <a:extLst>
                  <a:ext uri="{0D108BD9-81ED-4DB2-BD59-A6C34878D82A}">
                    <a16:rowId xmlns:a16="http://schemas.microsoft.com/office/drawing/2014/main" val="10007"/>
                  </a:ext>
                </a:extLst>
              </a:tr>
              <a:tr h="342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a:solidFill>
                            <a:schemeClr val="tx1"/>
                          </a:solidFill>
                        </a:rPr>
                        <a:t>Lineaire</a:t>
                      </a:r>
                      <a:r>
                        <a:rPr lang="fr-BE" dirty="0">
                          <a:solidFill>
                            <a:schemeClr val="tx1"/>
                          </a:solidFill>
                        </a:rPr>
                        <a:t> </a:t>
                      </a:r>
                      <a:r>
                        <a:rPr lang="fr-BE" dirty="0" err="1">
                          <a:solidFill>
                            <a:schemeClr val="tx1"/>
                          </a:solidFill>
                        </a:rPr>
                        <a:t>echo-endoscoop</a:t>
                      </a:r>
                      <a:endParaRPr lang="fr-BE" dirty="0">
                        <a:solidFill>
                          <a:schemeClr val="tx1"/>
                        </a:solidFill>
                      </a:endParaRPr>
                    </a:p>
                  </a:txBody>
                  <a:tcPr/>
                </a:tc>
                <a:tc>
                  <a:txBody>
                    <a:bodyPr/>
                    <a:lstStyle/>
                    <a:p>
                      <a:r>
                        <a:rPr lang="fr-BE" dirty="0">
                          <a:solidFill>
                            <a:schemeClr val="tx1"/>
                          </a:solidFill>
                        </a:rPr>
                        <a:t>Pneumologie</a:t>
                      </a:r>
                    </a:p>
                  </a:txBody>
                  <a:tcPr/>
                </a:tc>
                <a:extLst>
                  <a:ext uri="{0D108BD9-81ED-4DB2-BD59-A6C34878D82A}">
                    <a16:rowId xmlns:a16="http://schemas.microsoft.com/office/drawing/2014/main" val="10008"/>
                  </a:ext>
                </a:extLst>
              </a:tr>
              <a:tr h="342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a:t>Rinolaryngoscoop</a:t>
                      </a:r>
                      <a:endParaRPr lang="fr-BE" dirty="0"/>
                    </a:p>
                  </a:txBody>
                  <a:tcPr/>
                </a:tc>
                <a:tc>
                  <a:txBody>
                    <a:bodyPr/>
                    <a:lstStyle/>
                    <a:p>
                      <a:r>
                        <a:rPr lang="fr-BE" dirty="0" err="1"/>
                        <a:t>Otorinolaryngologie</a:t>
                      </a:r>
                      <a:endParaRPr lang="fr-BE" dirty="0"/>
                    </a:p>
                  </a:txBody>
                  <a:tcPr/>
                </a:tc>
                <a:extLst>
                  <a:ext uri="{0D108BD9-81ED-4DB2-BD59-A6C34878D82A}">
                    <a16:rowId xmlns:a16="http://schemas.microsoft.com/office/drawing/2014/main" val="218669201"/>
                  </a:ext>
                </a:extLst>
              </a:tr>
              <a:tr h="342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a:t>Soepele</a:t>
                      </a:r>
                      <a:r>
                        <a:rPr lang="fr-BE" dirty="0"/>
                        <a:t> </a:t>
                      </a:r>
                      <a:r>
                        <a:rPr lang="fr-BE" dirty="0" err="1"/>
                        <a:t>cystoscoop</a:t>
                      </a:r>
                      <a:endParaRPr lang="fr-BE" dirty="0"/>
                    </a:p>
                  </a:txBody>
                  <a:tcPr/>
                </a:tc>
                <a:tc>
                  <a:txBody>
                    <a:bodyPr/>
                    <a:lstStyle/>
                    <a:p>
                      <a:r>
                        <a:rPr lang="fr-BE" dirty="0" err="1"/>
                        <a:t>Gynaecologie</a:t>
                      </a:r>
                      <a:r>
                        <a:rPr lang="fr-BE" dirty="0"/>
                        <a:t> / urologie</a:t>
                      </a:r>
                    </a:p>
                  </a:txBody>
                  <a:tcPr/>
                </a:tc>
                <a:extLst>
                  <a:ext uri="{0D108BD9-81ED-4DB2-BD59-A6C34878D82A}">
                    <a16:rowId xmlns:a16="http://schemas.microsoft.com/office/drawing/2014/main" val="458417691"/>
                  </a:ext>
                </a:extLst>
              </a:tr>
            </a:tbl>
          </a:graphicData>
        </a:graphic>
      </p:graphicFrame>
    </p:spTree>
    <p:extLst>
      <p:ext uri="{BB962C8B-B14F-4D97-AF65-F5344CB8AC3E}">
        <p14:creationId xmlns:p14="http://schemas.microsoft.com/office/powerpoint/2010/main" val="323847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D95AB4-5D4E-4697-97E2-7380D7C9CE54}"/>
              </a:ext>
            </a:extLst>
          </p:cNvPr>
          <p:cNvSpPr>
            <a:spLocks noGrp="1"/>
          </p:cNvSpPr>
          <p:nvPr>
            <p:ph type="title"/>
          </p:nvPr>
        </p:nvSpPr>
        <p:spPr>
          <a:xfrm>
            <a:off x="306387" y="3933056"/>
            <a:ext cx="8099177" cy="1362075"/>
          </a:xfrm>
        </p:spPr>
        <p:txBody>
          <a:bodyPr/>
          <a:lstStyle/>
          <a:p>
            <a:pPr algn="ctr"/>
            <a:r>
              <a:rPr lang="fr-BE" dirty="0" err="1"/>
              <a:t>Behandeling</a:t>
            </a:r>
            <a:r>
              <a:rPr lang="fr-BE" dirty="0"/>
              <a:t> van </a:t>
            </a:r>
            <a:r>
              <a:rPr lang="fr-BE" dirty="0" err="1"/>
              <a:t>endoscopen</a:t>
            </a:r>
            <a:endParaRPr lang="fr-BE" dirty="0"/>
          </a:p>
        </p:txBody>
      </p:sp>
      <p:sp>
        <p:nvSpPr>
          <p:cNvPr id="4" name="Espace réservé du numéro de diapositive 3">
            <a:extLst>
              <a:ext uri="{FF2B5EF4-FFF2-40B4-BE49-F238E27FC236}">
                <a16:creationId xmlns:a16="http://schemas.microsoft.com/office/drawing/2014/main" id="{8826B961-FAFD-4D01-81A8-088EC4C0B0B2}"/>
              </a:ext>
            </a:extLst>
          </p:cNvPr>
          <p:cNvSpPr>
            <a:spLocks noGrp="1"/>
          </p:cNvSpPr>
          <p:nvPr>
            <p:ph type="sldNum" sz="quarter" idx="12"/>
          </p:nvPr>
        </p:nvSpPr>
        <p:spPr/>
        <p:txBody>
          <a:bodyPr/>
          <a:lstStyle/>
          <a:p>
            <a:fld id="{093DE7A5-AAEE-46BD-9E0B-F6250BA5BD60}" type="slidenum">
              <a:rPr lang="nl-NL" smtClean="0"/>
              <a:pPr/>
              <a:t>5</a:t>
            </a:fld>
            <a:endParaRPr lang="nl-NL"/>
          </a:p>
        </p:txBody>
      </p:sp>
    </p:spTree>
    <p:extLst>
      <p:ext uri="{BB962C8B-B14F-4D97-AF65-F5344CB8AC3E}">
        <p14:creationId xmlns:p14="http://schemas.microsoft.com/office/powerpoint/2010/main" val="2268337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2C79368-12FC-435F-BDDE-05C1BB4ACAFD}"/>
              </a:ext>
            </a:extLst>
          </p:cNvPr>
          <p:cNvSpPr>
            <a:spLocks noGrp="1"/>
          </p:cNvSpPr>
          <p:nvPr>
            <p:ph type="sldNum" sz="quarter" idx="12"/>
          </p:nvPr>
        </p:nvSpPr>
        <p:spPr/>
        <p:txBody>
          <a:bodyPr/>
          <a:lstStyle/>
          <a:p>
            <a:fld id="{81892ECC-A558-45C2-98DA-4836A363C442}" type="slidenum">
              <a:rPr lang="nl-NL" smtClean="0"/>
              <a:pPr/>
              <a:t>6</a:t>
            </a:fld>
            <a:endParaRPr lang="nl-NL"/>
          </a:p>
        </p:txBody>
      </p:sp>
      <p:graphicFrame>
        <p:nvGraphicFramePr>
          <p:cNvPr id="4" name="Diagramme 3">
            <a:extLst>
              <a:ext uri="{FF2B5EF4-FFF2-40B4-BE49-F238E27FC236}">
                <a16:creationId xmlns:a16="http://schemas.microsoft.com/office/drawing/2014/main" id="{ED84764C-30AB-4047-8B80-3725786854AA}"/>
              </a:ext>
            </a:extLst>
          </p:cNvPr>
          <p:cNvGraphicFramePr/>
          <p:nvPr>
            <p:extLst>
              <p:ext uri="{D42A27DB-BD31-4B8C-83A1-F6EECF244321}">
                <p14:modId xmlns:p14="http://schemas.microsoft.com/office/powerpoint/2010/main" val="1079735890"/>
              </p:ext>
            </p:extLst>
          </p:nvPr>
        </p:nvGraphicFramePr>
        <p:xfrm>
          <a:off x="827584" y="764704"/>
          <a:ext cx="7704856" cy="4507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F340D5BC-93EF-456D-A6A0-F2376B12894A}"/>
              </a:ext>
            </a:extLst>
          </p:cNvPr>
          <p:cNvSpPr txBox="1"/>
          <p:nvPr/>
        </p:nvSpPr>
        <p:spPr>
          <a:xfrm>
            <a:off x="2123728" y="5733256"/>
            <a:ext cx="1346010" cy="338554"/>
          </a:xfrm>
          <a:prstGeom prst="rect">
            <a:avLst/>
          </a:prstGeom>
          <a:noFill/>
        </p:spPr>
        <p:txBody>
          <a:bodyPr wrap="none" rtlCol="0">
            <a:spAutoFit/>
          </a:bodyPr>
          <a:lstStyle/>
          <a:p>
            <a:r>
              <a:rPr lang="fr-BE" sz="1600" dirty="0">
                <a:solidFill>
                  <a:schemeClr val="bg1"/>
                </a:solidFill>
              </a:rPr>
              <a:t>* </a:t>
            </a:r>
            <a:r>
              <a:rPr lang="fr-BE" sz="1600" dirty="0" err="1">
                <a:solidFill>
                  <a:schemeClr val="bg1"/>
                </a:solidFill>
              </a:rPr>
              <a:t>Termijn</a:t>
            </a:r>
            <a:r>
              <a:rPr lang="fr-BE" sz="1600" dirty="0">
                <a:solidFill>
                  <a:schemeClr val="bg1"/>
                </a:solidFill>
              </a:rPr>
              <a:t> 4u</a:t>
            </a:r>
          </a:p>
        </p:txBody>
      </p:sp>
    </p:spTree>
    <p:extLst>
      <p:ext uri="{BB962C8B-B14F-4D97-AF65-F5344CB8AC3E}">
        <p14:creationId xmlns:p14="http://schemas.microsoft.com/office/powerpoint/2010/main" val="45961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7EBE58A7-F305-4E6E-AF23-D4B35D240DE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48112D1-A714-4C50-93B3-ACAA85DF819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22C326BD-D5BE-410B-944F-92C955360359}"/>
                                            </p:graphicEl>
                                          </p:spTgt>
                                        </p:tgtEl>
                                        <p:attrNameLst>
                                          <p:attrName>style.visibility</p:attrName>
                                        </p:attrNameLst>
                                      </p:cBhvr>
                                      <p:to>
                                        <p:strVal val="visible"/>
                                      </p:to>
                                    </p:set>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graphicEl>
                                              <a:dgm id="{8980AADA-71B0-439F-9312-99B07BD69C40}"/>
                                            </p:graphic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graphicEl>
                                              <a:dgm id="{F1646A35-3C56-4ACC-A141-1E3535273170}"/>
                                            </p:graphic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graphicEl>
                                              <a:dgm id="{C6D9BBF6-5C77-4643-8B5C-EC2E7BE48F9E}"/>
                                            </p:graphic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graphicEl>
                                              <a:dgm id="{563A90E1-C843-402D-851E-00B0A803BA9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2C79368-12FC-435F-BDDE-05C1BB4ACAFD}"/>
              </a:ext>
            </a:extLst>
          </p:cNvPr>
          <p:cNvSpPr>
            <a:spLocks noGrp="1"/>
          </p:cNvSpPr>
          <p:nvPr>
            <p:ph type="sldNum" sz="quarter" idx="12"/>
          </p:nvPr>
        </p:nvSpPr>
        <p:spPr/>
        <p:txBody>
          <a:bodyPr/>
          <a:lstStyle/>
          <a:p>
            <a:fld id="{81892ECC-A558-45C2-98DA-4836A363C442}" type="slidenum">
              <a:rPr lang="nl-NL" smtClean="0"/>
              <a:pPr/>
              <a:t>7</a:t>
            </a:fld>
            <a:endParaRPr lang="nl-NL"/>
          </a:p>
        </p:txBody>
      </p:sp>
      <p:graphicFrame>
        <p:nvGraphicFramePr>
          <p:cNvPr id="4" name="Diagramme 3">
            <a:extLst>
              <a:ext uri="{FF2B5EF4-FFF2-40B4-BE49-F238E27FC236}">
                <a16:creationId xmlns:a16="http://schemas.microsoft.com/office/drawing/2014/main" id="{ED84764C-30AB-4047-8B80-3725786854AA}"/>
              </a:ext>
            </a:extLst>
          </p:cNvPr>
          <p:cNvGraphicFramePr/>
          <p:nvPr>
            <p:extLst>
              <p:ext uri="{D42A27DB-BD31-4B8C-83A1-F6EECF244321}">
                <p14:modId xmlns:p14="http://schemas.microsoft.com/office/powerpoint/2010/main" val="484921984"/>
              </p:ext>
            </p:extLst>
          </p:nvPr>
        </p:nvGraphicFramePr>
        <p:xfrm>
          <a:off x="827584" y="764704"/>
          <a:ext cx="7704856" cy="4507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a:extLst>
              <a:ext uri="{FF2B5EF4-FFF2-40B4-BE49-F238E27FC236}">
                <a16:creationId xmlns:a16="http://schemas.microsoft.com/office/drawing/2014/main" id="{A8A55DC7-C550-4247-9583-7C1B7B3FC6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4288" y="788368"/>
            <a:ext cx="1368152" cy="912101"/>
          </a:xfrm>
          <a:prstGeom prst="rect">
            <a:avLst/>
          </a:prstGeom>
        </p:spPr>
      </p:pic>
    </p:spTree>
    <p:extLst>
      <p:ext uri="{BB962C8B-B14F-4D97-AF65-F5344CB8AC3E}">
        <p14:creationId xmlns:p14="http://schemas.microsoft.com/office/powerpoint/2010/main" val="424253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7EBE58A7-F305-4E6E-AF23-D4B35D240DE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48112D1-A714-4C50-93B3-ACAA85DF819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9EDFC3A-2AAC-447D-A7C5-87736397A46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980AADA-71B0-439F-9312-99B07BD69C4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F1646A35-3C56-4ACC-A141-1E353527317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C6D9BBF6-5C77-4643-8B5C-EC2E7BE48F9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563A90E1-C843-402D-851E-00B0A803BA9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4C59EC8C-BA5B-47E4-93AA-6215A5D582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2C79368-12FC-435F-BDDE-05C1BB4ACAFD}"/>
              </a:ext>
            </a:extLst>
          </p:cNvPr>
          <p:cNvSpPr>
            <a:spLocks noGrp="1"/>
          </p:cNvSpPr>
          <p:nvPr>
            <p:ph type="sldNum" sz="quarter" idx="12"/>
          </p:nvPr>
        </p:nvSpPr>
        <p:spPr/>
        <p:txBody>
          <a:bodyPr/>
          <a:lstStyle/>
          <a:p>
            <a:fld id="{81892ECC-A558-45C2-98DA-4836A363C442}" type="slidenum">
              <a:rPr lang="nl-NL" smtClean="0"/>
              <a:pPr/>
              <a:t>8</a:t>
            </a:fld>
            <a:endParaRPr lang="nl-NL"/>
          </a:p>
        </p:txBody>
      </p:sp>
      <p:graphicFrame>
        <p:nvGraphicFramePr>
          <p:cNvPr id="3" name="Diagramme 2">
            <a:extLst>
              <a:ext uri="{FF2B5EF4-FFF2-40B4-BE49-F238E27FC236}">
                <a16:creationId xmlns:a16="http://schemas.microsoft.com/office/drawing/2014/main" id="{F5F2DD60-5BF8-488F-B9A1-557A40D78690}"/>
              </a:ext>
            </a:extLst>
          </p:cNvPr>
          <p:cNvGraphicFramePr/>
          <p:nvPr>
            <p:extLst>
              <p:ext uri="{D42A27DB-BD31-4B8C-83A1-F6EECF244321}">
                <p14:modId xmlns:p14="http://schemas.microsoft.com/office/powerpoint/2010/main" val="3992205615"/>
              </p:ext>
            </p:extLst>
          </p:nvPr>
        </p:nvGraphicFramePr>
        <p:xfrm>
          <a:off x="-301803" y="692696"/>
          <a:ext cx="6984776" cy="5112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FFBCA1C2-8B10-4420-8C82-AA2C85205F9A}"/>
              </a:ext>
            </a:extLst>
          </p:cNvPr>
          <p:cNvSpPr txBox="1"/>
          <p:nvPr/>
        </p:nvSpPr>
        <p:spPr>
          <a:xfrm>
            <a:off x="6084168" y="3576200"/>
            <a:ext cx="248786" cy="369332"/>
          </a:xfrm>
          <a:prstGeom prst="rect">
            <a:avLst/>
          </a:prstGeom>
          <a:noFill/>
        </p:spPr>
        <p:txBody>
          <a:bodyPr wrap="none" rtlCol="0">
            <a:spAutoFit/>
          </a:bodyPr>
          <a:lstStyle/>
          <a:p>
            <a:r>
              <a:rPr lang="fr-BE" dirty="0"/>
              <a:t> </a:t>
            </a:r>
          </a:p>
        </p:txBody>
      </p:sp>
      <p:grpSp>
        <p:nvGrpSpPr>
          <p:cNvPr id="4" name="Groupe 3">
            <a:extLst>
              <a:ext uri="{FF2B5EF4-FFF2-40B4-BE49-F238E27FC236}">
                <a16:creationId xmlns:a16="http://schemas.microsoft.com/office/drawing/2014/main" id="{72BA44A8-C995-43B7-BD0F-A79A7C154E1B}"/>
              </a:ext>
            </a:extLst>
          </p:cNvPr>
          <p:cNvGrpSpPr/>
          <p:nvPr/>
        </p:nvGrpSpPr>
        <p:grpSpPr>
          <a:xfrm>
            <a:off x="5940152" y="1154906"/>
            <a:ext cx="2732836" cy="2956719"/>
            <a:chOff x="5798156" y="1235898"/>
            <a:chExt cx="2732836" cy="2956719"/>
          </a:xfrm>
        </p:grpSpPr>
        <p:pic>
          <p:nvPicPr>
            <p:cNvPr id="6" name="Image 5">
              <a:extLst>
                <a:ext uri="{FF2B5EF4-FFF2-40B4-BE49-F238E27FC236}">
                  <a16:creationId xmlns:a16="http://schemas.microsoft.com/office/drawing/2014/main" id="{C1ADB563-F496-4D64-A332-4B160C617E62}"/>
                </a:ext>
              </a:extLst>
            </p:cNvPr>
            <p:cNvPicPr>
              <a:picLocks noChangeAspect="1"/>
            </p:cNvPicPr>
            <p:nvPr/>
          </p:nvPicPr>
          <p:blipFill rotWithShape="1">
            <a:blip r:embed="rId8"/>
            <a:srcRect b="23952"/>
            <a:stretch/>
          </p:blipFill>
          <p:spPr>
            <a:xfrm rot="20298141">
              <a:off x="6013842" y="1235898"/>
              <a:ext cx="2051201" cy="1559886"/>
            </a:xfrm>
            <a:prstGeom prst="rect">
              <a:avLst/>
            </a:prstGeom>
          </p:spPr>
        </p:pic>
        <p:grpSp>
          <p:nvGrpSpPr>
            <p:cNvPr id="10" name="Groupe 9">
              <a:extLst>
                <a:ext uri="{FF2B5EF4-FFF2-40B4-BE49-F238E27FC236}">
                  <a16:creationId xmlns:a16="http://schemas.microsoft.com/office/drawing/2014/main" id="{C2451040-DC42-414D-A7C4-7019F22A3A09}"/>
                </a:ext>
              </a:extLst>
            </p:cNvPr>
            <p:cNvGrpSpPr/>
            <p:nvPr/>
          </p:nvGrpSpPr>
          <p:grpSpPr>
            <a:xfrm>
              <a:off x="5798156" y="2896473"/>
              <a:ext cx="2732836" cy="1296144"/>
              <a:chOff x="5798156" y="2896473"/>
              <a:chExt cx="2732836" cy="1296144"/>
            </a:xfrm>
          </p:grpSpPr>
          <p:pic>
            <p:nvPicPr>
              <p:cNvPr id="8" name="Graphique 7" descr="Flèche : pivoter à gauche">
                <a:extLst>
                  <a:ext uri="{FF2B5EF4-FFF2-40B4-BE49-F238E27FC236}">
                    <a16:creationId xmlns:a16="http://schemas.microsoft.com/office/drawing/2014/main" id="{3C6BD997-A1EC-4741-B469-94860B8EA67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98156" y="2896473"/>
                <a:ext cx="953965" cy="1296144"/>
              </a:xfrm>
              <a:prstGeom prst="rect">
                <a:avLst/>
              </a:prstGeom>
            </p:spPr>
          </p:pic>
          <p:sp>
            <p:nvSpPr>
              <p:cNvPr id="9" name="ZoneTexte 8">
                <a:extLst>
                  <a:ext uri="{FF2B5EF4-FFF2-40B4-BE49-F238E27FC236}">
                    <a16:creationId xmlns:a16="http://schemas.microsoft.com/office/drawing/2014/main" id="{D6AC9F7C-A597-4256-93D7-4590314A8C3D}"/>
                  </a:ext>
                </a:extLst>
              </p:cNvPr>
              <p:cNvSpPr txBox="1"/>
              <p:nvPr/>
            </p:nvSpPr>
            <p:spPr>
              <a:xfrm>
                <a:off x="6332954" y="3335504"/>
                <a:ext cx="2198038" cy="646331"/>
              </a:xfrm>
              <a:prstGeom prst="rect">
                <a:avLst/>
              </a:prstGeom>
              <a:noFill/>
            </p:spPr>
            <p:txBody>
              <a:bodyPr wrap="none" rtlCol="0">
                <a:spAutoFit/>
              </a:bodyPr>
              <a:lstStyle/>
              <a:p>
                <a:r>
                  <a:rPr lang="fr-BE" dirty="0" err="1"/>
                  <a:t>Initiële</a:t>
                </a:r>
                <a:r>
                  <a:rPr lang="fr-BE" dirty="0"/>
                  <a:t> </a:t>
                </a:r>
                <a:r>
                  <a:rPr lang="fr-BE" dirty="0" err="1"/>
                  <a:t>microbiële</a:t>
                </a:r>
                <a:r>
                  <a:rPr lang="fr-BE" dirty="0"/>
                  <a:t> </a:t>
                </a:r>
              </a:p>
              <a:p>
                <a:r>
                  <a:rPr lang="fr-BE" dirty="0" err="1"/>
                  <a:t>besmetting</a:t>
                </a:r>
                <a:endParaRPr lang="fr-BE" dirty="0"/>
              </a:p>
            </p:txBody>
          </p:sp>
        </p:grpSp>
      </p:grpSp>
    </p:spTree>
    <p:extLst>
      <p:ext uri="{BB962C8B-B14F-4D97-AF65-F5344CB8AC3E}">
        <p14:creationId xmlns:p14="http://schemas.microsoft.com/office/powerpoint/2010/main" val="38275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graphicEl>
                                              <a:dgm id="{86277795-2E5C-4B27-AA0B-5D610A556CD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076363F1-014C-453D-A803-1A76A11E030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2415B34C-456D-49DE-A88A-149C1EB1BA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97162536-1191-4F93-ACEF-19685AC00FD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B1AA8403-1EE8-4749-8B07-14754904B24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4EAB3C89-88CA-4DF8-B3FD-3D06DAAD58E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948BCBB3-BE10-4CE5-9983-1C80B6A9B7C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F1BC683C-2804-4605-B02F-A55EFDD94E7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D3F27DF9-79DB-4EF8-94EE-2A6D1B6529B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dgm id="{518AF485-D7EC-4028-9596-0528E44900A3}"/>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graphicEl>
                                              <a:dgm id="{603A97F7-B92C-4581-AD5D-F1E47E89BDBD}"/>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graphicEl>
                                              <a:dgm id="{56AD4A2E-C761-4CA3-BA72-0A7C8A165E4E}"/>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graphicEl>
                                              <a:dgm id="{D4441976-3766-4995-A9B2-ADAE43356895}"/>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2C79368-12FC-435F-BDDE-05C1BB4ACAFD}"/>
              </a:ext>
            </a:extLst>
          </p:cNvPr>
          <p:cNvSpPr>
            <a:spLocks noGrp="1"/>
          </p:cNvSpPr>
          <p:nvPr>
            <p:ph type="sldNum" sz="quarter" idx="12"/>
          </p:nvPr>
        </p:nvSpPr>
        <p:spPr/>
        <p:txBody>
          <a:bodyPr/>
          <a:lstStyle/>
          <a:p>
            <a:fld id="{81892ECC-A558-45C2-98DA-4836A363C442}" type="slidenum">
              <a:rPr lang="nl-NL" smtClean="0"/>
              <a:pPr/>
              <a:t>9</a:t>
            </a:fld>
            <a:endParaRPr lang="nl-NL"/>
          </a:p>
        </p:txBody>
      </p:sp>
      <p:graphicFrame>
        <p:nvGraphicFramePr>
          <p:cNvPr id="4" name="Diagramme 3">
            <a:extLst>
              <a:ext uri="{FF2B5EF4-FFF2-40B4-BE49-F238E27FC236}">
                <a16:creationId xmlns:a16="http://schemas.microsoft.com/office/drawing/2014/main" id="{ED84764C-30AB-4047-8B80-3725786854AA}"/>
              </a:ext>
            </a:extLst>
          </p:cNvPr>
          <p:cNvGraphicFramePr/>
          <p:nvPr>
            <p:extLst>
              <p:ext uri="{D42A27DB-BD31-4B8C-83A1-F6EECF244321}">
                <p14:modId xmlns:p14="http://schemas.microsoft.com/office/powerpoint/2010/main" val="3995162189"/>
              </p:ext>
            </p:extLst>
          </p:nvPr>
        </p:nvGraphicFramePr>
        <p:xfrm>
          <a:off x="827584" y="764704"/>
          <a:ext cx="7704856" cy="4507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198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7EBE58A7-F305-4E6E-AF23-D4B35D240DE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48112D1-A714-4C50-93B3-ACAA85DF819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9EDFC3A-2AAC-447D-A7C5-87736397A46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0D00072A-8274-47F1-B13D-F2A60DA3261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F1646A35-3C56-4ACC-A141-1E353527317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C6D9BBF6-5C77-4643-8B5C-EC2E7BE48F9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563A90E1-C843-402D-851E-00B0A803BA9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4C59EC8C-BA5B-47E4-93AA-6215A5D582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theme/theme1.xml><?xml version="1.0" encoding="utf-8"?>
<a:theme xmlns:a="http://schemas.openxmlformats.org/drawingml/2006/main" name="CSS_070402 FR">
  <a:themeElements>
    <a:clrScheme name="CSS_070402 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SS_070402 FR">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altLang="fr-F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altLang="fr-FR"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CSS_070402 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S_070402 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S_070402 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S_070402 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S_070402 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S_070402 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S_070402 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S_070402 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S_070402 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S_070402 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S_070402 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S_070402 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G:\CSH\MANUEL DE QUALITE\Templates\powerpoint\CSS_070402 FR.pot</Template>
  <TotalTime>0</TotalTime>
  <Words>2983</Words>
  <Application>Microsoft Office PowerPoint</Application>
  <PresentationFormat>Affichage à l'écran (4:3)</PresentationFormat>
  <Paragraphs>368</Paragraphs>
  <Slides>22</Slides>
  <Notes>21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Courier New</vt:lpstr>
      <vt:lpstr>Trebuchet MS</vt:lpstr>
      <vt:lpstr>Wingdings</vt:lpstr>
      <vt:lpstr>CSS_070402 FR</vt:lpstr>
      <vt:lpstr>Reiniging en desinfectie</vt:lpstr>
      <vt:lpstr>Betrokken endoscopen</vt:lpstr>
      <vt:lpstr>Présentation PowerPoint</vt:lpstr>
      <vt:lpstr>Présentation PowerPoint</vt:lpstr>
      <vt:lpstr>Behandeling van endoscopen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4u regel</vt:lpstr>
      <vt:lpstr>Specifiek geval voor duodenoscopen en lineaire echo-endoscopen</vt:lpstr>
      <vt:lpstr>Présentation PowerPoint</vt:lpstr>
      <vt:lpstr>Reiniging en desinfectie/sterilisatie van hulpmiddelen</vt:lpstr>
      <vt:lpstr>Présentation PowerPoint</vt:lpstr>
    </vt:vector>
  </TitlesOfParts>
  <Company>Ministry of Social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pdt</dc:creator>
  <cp:lastModifiedBy>Baltes Muriel</cp:lastModifiedBy>
  <cp:revision>60</cp:revision>
  <dcterms:created xsi:type="dcterms:W3CDTF">2007-06-08T08:55:48Z</dcterms:created>
  <dcterms:modified xsi:type="dcterms:W3CDTF">2019-11-14T10:32:29Z</dcterms:modified>
</cp:coreProperties>
</file>